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05" r:id="rId3"/>
    <p:sldId id="406" r:id="rId4"/>
    <p:sldId id="407" r:id="rId5"/>
    <p:sldId id="403" r:id="rId6"/>
    <p:sldId id="402" r:id="rId7"/>
    <p:sldId id="33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26"/>
    <p:restoredTop sz="94698"/>
  </p:normalViewPr>
  <p:slideViewPr>
    <p:cSldViewPr snapToGrid="0" snapToObjects="1">
      <p:cViewPr varScale="1">
        <p:scale>
          <a:sx n="77" d="100"/>
          <a:sy n="77" d="100"/>
        </p:scale>
        <p:origin x="96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E6D51-C0F2-44E7-BE35-D87460CDC03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7826240-0027-42B6-87FE-EEC14A90EF1E}">
      <dgm:prSet/>
      <dgm:spPr/>
      <dgm:t>
        <a:bodyPr/>
        <a:lstStyle/>
        <a:p>
          <a:r>
            <a:rPr lang="en-US"/>
            <a:t>Any nutrition education programs</a:t>
          </a:r>
        </a:p>
      </dgm:t>
    </dgm:pt>
    <dgm:pt modelId="{2C27B10A-338B-41F1-AC8E-ADB0FB111484}" type="parTrans" cxnId="{2F49C8F9-93EF-4E82-824E-9F4417E22279}">
      <dgm:prSet/>
      <dgm:spPr/>
      <dgm:t>
        <a:bodyPr/>
        <a:lstStyle/>
        <a:p>
          <a:endParaRPr lang="en-US"/>
        </a:p>
      </dgm:t>
    </dgm:pt>
    <dgm:pt modelId="{7476E02F-504B-49B9-9B34-909C065A4EEA}" type="sibTrans" cxnId="{2F49C8F9-93EF-4E82-824E-9F4417E22279}">
      <dgm:prSet/>
      <dgm:spPr/>
      <dgm:t>
        <a:bodyPr/>
        <a:lstStyle/>
        <a:p>
          <a:endParaRPr lang="en-US"/>
        </a:p>
      </dgm:t>
    </dgm:pt>
    <dgm:pt modelId="{74CE8470-237F-4BAE-AE58-6C17105E8008}">
      <dgm:prSet/>
      <dgm:spPr/>
      <dgm:t>
        <a:bodyPr/>
        <a:lstStyle/>
        <a:p>
          <a:r>
            <a:rPr lang="en-US"/>
            <a:t>Arthritis Foundation Exercise Program</a:t>
          </a:r>
        </a:p>
      </dgm:t>
    </dgm:pt>
    <dgm:pt modelId="{A9705FDD-BCBD-44F7-9770-D3290E8AAF44}" type="parTrans" cxnId="{BE2C6A30-1FCA-4118-B860-FE0912ABB3F8}">
      <dgm:prSet/>
      <dgm:spPr/>
      <dgm:t>
        <a:bodyPr/>
        <a:lstStyle/>
        <a:p>
          <a:endParaRPr lang="en-US"/>
        </a:p>
      </dgm:t>
    </dgm:pt>
    <dgm:pt modelId="{25380DF5-37FA-44E1-9104-269EC6F58BCE}" type="sibTrans" cxnId="{BE2C6A30-1FCA-4118-B860-FE0912ABB3F8}">
      <dgm:prSet/>
      <dgm:spPr/>
      <dgm:t>
        <a:bodyPr/>
        <a:lstStyle/>
        <a:p>
          <a:endParaRPr lang="en-US"/>
        </a:p>
      </dgm:t>
    </dgm:pt>
    <dgm:pt modelId="{B5DB8B95-F96E-4269-A7B5-BCD984ED8145}">
      <dgm:prSet/>
      <dgm:spPr/>
      <dgm:t>
        <a:bodyPr/>
        <a:lstStyle/>
        <a:p>
          <a:r>
            <a:rPr lang="en-US"/>
            <a:t>Canning College</a:t>
          </a:r>
        </a:p>
      </dgm:t>
    </dgm:pt>
    <dgm:pt modelId="{030AE604-B0C8-4DE6-8C43-B16806DFFDC7}" type="parTrans" cxnId="{97FD3143-6F11-42CB-96E9-E0CCB6CABA4F}">
      <dgm:prSet/>
      <dgm:spPr/>
      <dgm:t>
        <a:bodyPr/>
        <a:lstStyle/>
        <a:p>
          <a:endParaRPr lang="en-US"/>
        </a:p>
      </dgm:t>
    </dgm:pt>
    <dgm:pt modelId="{119E85A6-2B33-42D9-94D5-036F98CF454F}" type="sibTrans" cxnId="{97FD3143-6F11-42CB-96E9-E0CCB6CABA4F}">
      <dgm:prSet/>
      <dgm:spPr/>
      <dgm:t>
        <a:bodyPr/>
        <a:lstStyle/>
        <a:p>
          <a:endParaRPr lang="en-US"/>
        </a:p>
      </dgm:t>
    </dgm:pt>
    <dgm:pt modelId="{806DFFB9-3C22-4C39-A19B-8FEF043BEFDB}">
      <dgm:prSet/>
      <dgm:spPr/>
      <dgm:t>
        <a:bodyPr/>
        <a:lstStyle/>
        <a:p>
          <a:r>
            <a:rPr lang="en-US"/>
            <a:t>Consumer economics programs that you plan to do follow-up surveys</a:t>
          </a:r>
        </a:p>
      </dgm:t>
    </dgm:pt>
    <dgm:pt modelId="{9E944FFF-9932-4203-B5D8-8EAFBEEE1CC1}" type="parTrans" cxnId="{C724767C-B436-41CB-BE6F-1EB4C03740BD}">
      <dgm:prSet/>
      <dgm:spPr/>
      <dgm:t>
        <a:bodyPr/>
        <a:lstStyle/>
        <a:p>
          <a:endParaRPr lang="en-US"/>
        </a:p>
      </dgm:t>
    </dgm:pt>
    <dgm:pt modelId="{0C94F096-B6A7-4C04-B8D8-BEBE879DF4C0}" type="sibTrans" cxnId="{C724767C-B436-41CB-BE6F-1EB4C03740BD}">
      <dgm:prSet/>
      <dgm:spPr/>
      <dgm:t>
        <a:bodyPr/>
        <a:lstStyle/>
        <a:p>
          <a:endParaRPr lang="en-US"/>
        </a:p>
      </dgm:t>
    </dgm:pt>
    <dgm:pt modelId="{ED4D6580-A202-4035-B50A-38F179E1DDE9}">
      <dgm:prSet/>
      <dgm:spPr/>
      <dgm:t>
        <a:bodyPr/>
        <a:lstStyle/>
        <a:p>
          <a:r>
            <a:rPr lang="en-US"/>
            <a:t>EFNEP</a:t>
          </a:r>
        </a:p>
      </dgm:t>
    </dgm:pt>
    <dgm:pt modelId="{3123F8D3-BF4E-4088-96B0-849914B1F423}" type="parTrans" cxnId="{97A7783C-FA35-45AA-952A-9812E61A9956}">
      <dgm:prSet/>
      <dgm:spPr/>
      <dgm:t>
        <a:bodyPr/>
        <a:lstStyle/>
        <a:p>
          <a:endParaRPr lang="en-US"/>
        </a:p>
      </dgm:t>
    </dgm:pt>
    <dgm:pt modelId="{487E28FF-E829-4CB3-B005-4FBC58195C56}" type="sibTrans" cxnId="{97A7783C-FA35-45AA-952A-9812E61A9956}">
      <dgm:prSet/>
      <dgm:spPr/>
      <dgm:t>
        <a:bodyPr/>
        <a:lstStyle/>
        <a:p>
          <a:endParaRPr lang="en-US"/>
        </a:p>
      </dgm:t>
    </dgm:pt>
    <dgm:pt modelId="{A90A6374-422D-4D87-85BE-BCBC66E77F78}">
      <dgm:prSet/>
      <dgm:spPr/>
      <dgm:t>
        <a:bodyPr/>
        <a:lstStyle/>
        <a:p>
          <a:r>
            <a:rPr lang="en-US"/>
            <a:t>Food Preservation</a:t>
          </a:r>
        </a:p>
      </dgm:t>
    </dgm:pt>
    <dgm:pt modelId="{D756A34F-7599-4B9C-A969-5A0CE9DB8C1A}" type="parTrans" cxnId="{078E83FB-FF6B-4E1C-BE63-0791B6A7328D}">
      <dgm:prSet/>
      <dgm:spPr/>
      <dgm:t>
        <a:bodyPr/>
        <a:lstStyle/>
        <a:p>
          <a:endParaRPr lang="en-US"/>
        </a:p>
      </dgm:t>
    </dgm:pt>
    <dgm:pt modelId="{A8E8A80F-4D2B-4B35-BCD7-CAF458990A66}" type="sibTrans" cxnId="{078E83FB-FF6B-4E1C-BE63-0791B6A7328D}">
      <dgm:prSet/>
      <dgm:spPr/>
      <dgm:t>
        <a:bodyPr/>
        <a:lstStyle/>
        <a:p>
          <a:endParaRPr lang="en-US"/>
        </a:p>
      </dgm:t>
    </dgm:pt>
    <dgm:pt modelId="{09025591-2BCE-47F9-BB43-D53FDF22863F}">
      <dgm:prSet/>
      <dgm:spPr/>
      <dgm:t>
        <a:bodyPr/>
        <a:lstStyle/>
        <a:p>
          <a:r>
            <a:rPr lang="en-US"/>
            <a:t>Matter of Balance</a:t>
          </a:r>
        </a:p>
      </dgm:t>
    </dgm:pt>
    <dgm:pt modelId="{C1A70DC7-6805-49DB-B44A-FD90CCF76068}" type="parTrans" cxnId="{F4160BA0-F7B6-4B4A-9898-77C6B6D2D9C8}">
      <dgm:prSet/>
      <dgm:spPr/>
      <dgm:t>
        <a:bodyPr/>
        <a:lstStyle/>
        <a:p>
          <a:endParaRPr lang="en-US"/>
        </a:p>
      </dgm:t>
    </dgm:pt>
    <dgm:pt modelId="{300E699F-2B72-4588-B39A-F6E976BE0BEA}" type="sibTrans" cxnId="{F4160BA0-F7B6-4B4A-9898-77C6B6D2D9C8}">
      <dgm:prSet/>
      <dgm:spPr/>
      <dgm:t>
        <a:bodyPr/>
        <a:lstStyle/>
        <a:p>
          <a:endParaRPr lang="en-US"/>
        </a:p>
      </dgm:t>
    </dgm:pt>
    <dgm:pt modelId="{51180E88-FE8C-446E-8464-3DAB1DD9B7EB}">
      <dgm:prSet/>
      <dgm:spPr/>
      <dgm:t>
        <a:bodyPr/>
        <a:lstStyle/>
        <a:p>
          <a:r>
            <a:rPr lang="en-US"/>
            <a:t>Parenting Apart</a:t>
          </a:r>
        </a:p>
      </dgm:t>
    </dgm:pt>
    <dgm:pt modelId="{1FB36527-F376-46EE-9C32-2885C3515B76}" type="parTrans" cxnId="{DF04D062-67D7-4615-A7ED-53BD4E78B238}">
      <dgm:prSet/>
      <dgm:spPr/>
      <dgm:t>
        <a:bodyPr/>
        <a:lstStyle/>
        <a:p>
          <a:endParaRPr lang="en-US"/>
        </a:p>
      </dgm:t>
    </dgm:pt>
    <dgm:pt modelId="{762C3821-BDDF-4C94-AF24-D7B94E7C2DFE}" type="sibTrans" cxnId="{DF04D062-67D7-4615-A7ED-53BD4E78B238}">
      <dgm:prSet/>
      <dgm:spPr/>
      <dgm:t>
        <a:bodyPr/>
        <a:lstStyle/>
        <a:p>
          <a:endParaRPr lang="en-US"/>
        </a:p>
      </dgm:t>
    </dgm:pt>
    <dgm:pt modelId="{E6F9C30D-E2E0-412E-AEA5-9537F634BF49}">
      <dgm:prSet/>
      <dgm:spPr/>
      <dgm:t>
        <a:bodyPr/>
        <a:lstStyle/>
        <a:p>
          <a:r>
            <a:rPr lang="en-US"/>
            <a:t>RELAX</a:t>
          </a:r>
        </a:p>
      </dgm:t>
    </dgm:pt>
    <dgm:pt modelId="{535C67F6-7F5A-44BE-A2AF-9BDDED06128D}" type="parTrans" cxnId="{9807A3F4-7644-4561-8671-7468727FC751}">
      <dgm:prSet/>
      <dgm:spPr/>
      <dgm:t>
        <a:bodyPr/>
        <a:lstStyle/>
        <a:p>
          <a:endParaRPr lang="en-US"/>
        </a:p>
      </dgm:t>
    </dgm:pt>
    <dgm:pt modelId="{82892057-E117-4FEB-872F-E4974BDD657B}" type="sibTrans" cxnId="{9807A3F4-7644-4561-8671-7468727FC751}">
      <dgm:prSet/>
      <dgm:spPr/>
      <dgm:t>
        <a:bodyPr/>
        <a:lstStyle/>
        <a:p>
          <a:endParaRPr lang="en-US"/>
        </a:p>
      </dgm:t>
    </dgm:pt>
    <dgm:pt modelId="{F395EC2A-AF32-47D6-A7FB-08E99AEC6D2F}">
      <dgm:prSet/>
      <dgm:spPr/>
      <dgm:t>
        <a:bodyPr/>
        <a:lstStyle/>
        <a:p>
          <a:r>
            <a:rPr lang="en-US"/>
            <a:t>SAIL</a:t>
          </a:r>
        </a:p>
      </dgm:t>
    </dgm:pt>
    <dgm:pt modelId="{CE473779-87CE-4F98-A8E6-8382188A5090}" type="parTrans" cxnId="{1A955F77-B354-49C1-9280-33C7C0A1DF90}">
      <dgm:prSet/>
      <dgm:spPr/>
      <dgm:t>
        <a:bodyPr/>
        <a:lstStyle/>
        <a:p>
          <a:endParaRPr lang="en-US"/>
        </a:p>
      </dgm:t>
    </dgm:pt>
    <dgm:pt modelId="{69E364F5-08B7-4721-9FAB-86EB87068DAB}" type="sibTrans" cxnId="{1A955F77-B354-49C1-9280-33C7C0A1DF90}">
      <dgm:prSet/>
      <dgm:spPr/>
      <dgm:t>
        <a:bodyPr/>
        <a:lstStyle/>
        <a:p>
          <a:endParaRPr lang="en-US"/>
        </a:p>
      </dgm:t>
    </dgm:pt>
    <dgm:pt modelId="{128B0DED-8B75-4C75-BC37-F8D5B25B5A26}">
      <dgm:prSet/>
      <dgm:spPr/>
      <dgm:t>
        <a:bodyPr/>
        <a:lstStyle/>
        <a:p>
          <a:r>
            <a:rPr lang="en-US"/>
            <a:t>Stay Strong, Stay Healthy</a:t>
          </a:r>
        </a:p>
      </dgm:t>
    </dgm:pt>
    <dgm:pt modelId="{B3A079DA-C429-45D9-B432-33091B8FBD03}" type="parTrans" cxnId="{5E4B7809-D988-41C5-9E3A-C48AE2B42E2D}">
      <dgm:prSet/>
      <dgm:spPr/>
      <dgm:t>
        <a:bodyPr/>
        <a:lstStyle/>
        <a:p>
          <a:endParaRPr lang="en-US"/>
        </a:p>
      </dgm:t>
    </dgm:pt>
    <dgm:pt modelId="{3C8E0924-B888-40C6-BD27-2B17E96D7900}" type="sibTrans" cxnId="{5E4B7809-D988-41C5-9E3A-C48AE2B42E2D}">
      <dgm:prSet/>
      <dgm:spPr/>
      <dgm:t>
        <a:bodyPr/>
        <a:lstStyle/>
        <a:p>
          <a:endParaRPr lang="en-US"/>
        </a:p>
      </dgm:t>
    </dgm:pt>
    <dgm:pt modelId="{697803C5-1C1A-4795-80E5-6D9C2229F6FA}">
      <dgm:prSet/>
      <dgm:spPr/>
      <dgm:t>
        <a:bodyPr/>
        <a:lstStyle/>
        <a:p>
          <a:r>
            <a:rPr lang="en-US"/>
            <a:t>Tai Chi</a:t>
          </a:r>
        </a:p>
      </dgm:t>
    </dgm:pt>
    <dgm:pt modelId="{33E31928-24D6-4560-A5DE-394D8CDD3058}" type="parTrans" cxnId="{3F927375-8F88-49D5-A002-A8CEC9DFC458}">
      <dgm:prSet/>
      <dgm:spPr/>
      <dgm:t>
        <a:bodyPr/>
        <a:lstStyle/>
        <a:p>
          <a:endParaRPr lang="en-US"/>
        </a:p>
      </dgm:t>
    </dgm:pt>
    <dgm:pt modelId="{0AF561D5-63C9-450B-9DB9-2682B645B80D}" type="sibTrans" cxnId="{3F927375-8F88-49D5-A002-A8CEC9DFC458}">
      <dgm:prSet/>
      <dgm:spPr/>
      <dgm:t>
        <a:bodyPr/>
        <a:lstStyle/>
        <a:p>
          <a:endParaRPr lang="en-US"/>
        </a:p>
      </dgm:t>
    </dgm:pt>
    <dgm:pt modelId="{9395813B-3778-454D-A519-16DEAEB35FC2}">
      <dgm:prSet/>
      <dgm:spPr/>
      <dgm:t>
        <a:bodyPr/>
        <a:lstStyle/>
        <a:p>
          <a:r>
            <a:rPr lang="en-US"/>
            <a:t>TNCEP programs</a:t>
          </a:r>
        </a:p>
      </dgm:t>
    </dgm:pt>
    <dgm:pt modelId="{8E2FDFD9-B2B4-479F-9B7A-F647468F869E}" type="parTrans" cxnId="{F40654DA-B460-4B88-A81B-CAAEE90BF90F}">
      <dgm:prSet/>
      <dgm:spPr/>
      <dgm:t>
        <a:bodyPr/>
        <a:lstStyle/>
        <a:p>
          <a:endParaRPr lang="en-US"/>
        </a:p>
      </dgm:t>
    </dgm:pt>
    <dgm:pt modelId="{A93E658A-6C13-490C-BFF8-C4BBEE484FA1}" type="sibTrans" cxnId="{F40654DA-B460-4B88-A81B-CAAEE90BF90F}">
      <dgm:prSet/>
      <dgm:spPr/>
      <dgm:t>
        <a:bodyPr/>
        <a:lstStyle/>
        <a:p>
          <a:endParaRPr lang="en-US"/>
        </a:p>
      </dgm:t>
    </dgm:pt>
    <dgm:pt modelId="{2FC6B7FF-C133-4683-A9A3-A5A08154D9A0}">
      <dgm:prSet/>
      <dgm:spPr/>
      <dgm:t>
        <a:bodyPr/>
        <a:lstStyle/>
        <a:p>
          <a:r>
            <a:rPr lang="en-US"/>
            <a:t>Walk Across Tennessee </a:t>
          </a:r>
        </a:p>
      </dgm:t>
    </dgm:pt>
    <dgm:pt modelId="{A999754F-B173-4D2C-B23D-BA878546BDCF}" type="parTrans" cxnId="{473E55DE-138D-4C27-B507-5A0E65174355}">
      <dgm:prSet/>
      <dgm:spPr/>
      <dgm:t>
        <a:bodyPr/>
        <a:lstStyle/>
        <a:p>
          <a:endParaRPr lang="en-US"/>
        </a:p>
      </dgm:t>
    </dgm:pt>
    <dgm:pt modelId="{3AB5BACA-8B7C-4CDC-AB08-2F8A82308655}" type="sibTrans" cxnId="{473E55DE-138D-4C27-B507-5A0E65174355}">
      <dgm:prSet/>
      <dgm:spPr/>
      <dgm:t>
        <a:bodyPr/>
        <a:lstStyle/>
        <a:p>
          <a:endParaRPr lang="en-US"/>
        </a:p>
      </dgm:t>
    </dgm:pt>
    <dgm:pt modelId="{D41BDC79-88CA-4B44-AAA7-61C73E5D4B79}" type="pres">
      <dgm:prSet presAssocID="{62BE6D51-C0F2-44E7-BE35-D87460CDC03D}" presName="diagram" presStyleCnt="0">
        <dgm:presLayoutVars>
          <dgm:dir/>
          <dgm:resizeHandles val="exact"/>
        </dgm:presLayoutVars>
      </dgm:prSet>
      <dgm:spPr/>
    </dgm:pt>
    <dgm:pt modelId="{135B4B72-358D-4B3F-A7A4-3881A4743CCE}" type="pres">
      <dgm:prSet presAssocID="{A7826240-0027-42B6-87FE-EEC14A90EF1E}" presName="node" presStyleLbl="node1" presStyleIdx="0" presStyleCnt="14">
        <dgm:presLayoutVars>
          <dgm:bulletEnabled val="1"/>
        </dgm:presLayoutVars>
      </dgm:prSet>
      <dgm:spPr/>
    </dgm:pt>
    <dgm:pt modelId="{0970E469-1594-4EDE-BAA1-16B148E655C1}" type="pres">
      <dgm:prSet presAssocID="{7476E02F-504B-49B9-9B34-909C065A4EEA}" presName="sibTrans" presStyleCnt="0"/>
      <dgm:spPr/>
    </dgm:pt>
    <dgm:pt modelId="{7C01E29B-4114-4C4B-A9B1-B73D9ED7FB52}" type="pres">
      <dgm:prSet presAssocID="{74CE8470-237F-4BAE-AE58-6C17105E8008}" presName="node" presStyleLbl="node1" presStyleIdx="1" presStyleCnt="14">
        <dgm:presLayoutVars>
          <dgm:bulletEnabled val="1"/>
        </dgm:presLayoutVars>
      </dgm:prSet>
      <dgm:spPr/>
    </dgm:pt>
    <dgm:pt modelId="{1C89E77D-CED0-4C53-96A2-4954C6AF7C99}" type="pres">
      <dgm:prSet presAssocID="{25380DF5-37FA-44E1-9104-269EC6F58BCE}" presName="sibTrans" presStyleCnt="0"/>
      <dgm:spPr/>
    </dgm:pt>
    <dgm:pt modelId="{F67FE363-35EE-49F6-BC9C-4F349EDFB6B2}" type="pres">
      <dgm:prSet presAssocID="{B5DB8B95-F96E-4269-A7B5-BCD984ED8145}" presName="node" presStyleLbl="node1" presStyleIdx="2" presStyleCnt="14">
        <dgm:presLayoutVars>
          <dgm:bulletEnabled val="1"/>
        </dgm:presLayoutVars>
      </dgm:prSet>
      <dgm:spPr/>
    </dgm:pt>
    <dgm:pt modelId="{35C9CBF1-60AC-4CC2-A78D-9D65C0F99CCC}" type="pres">
      <dgm:prSet presAssocID="{119E85A6-2B33-42D9-94D5-036F98CF454F}" presName="sibTrans" presStyleCnt="0"/>
      <dgm:spPr/>
    </dgm:pt>
    <dgm:pt modelId="{247841FF-B82C-4A33-9286-30E326F90F6B}" type="pres">
      <dgm:prSet presAssocID="{806DFFB9-3C22-4C39-A19B-8FEF043BEFDB}" presName="node" presStyleLbl="node1" presStyleIdx="3" presStyleCnt="14">
        <dgm:presLayoutVars>
          <dgm:bulletEnabled val="1"/>
        </dgm:presLayoutVars>
      </dgm:prSet>
      <dgm:spPr/>
    </dgm:pt>
    <dgm:pt modelId="{74E47489-A416-458D-8867-9E1420F9CA38}" type="pres">
      <dgm:prSet presAssocID="{0C94F096-B6A7-4C04-B8D8-BEBE879DF4C0}" presName="sibTrans" presStyleCnt="0"/>
      <dgm:spPr/>
    </dgm:pt>
    <dgm:pt modelId="{F4317252-6109-48C0-B079-0C543ACCE395}" type="pres">
      <dgm:prSet presAssocID="{ED4D6580-A202-4035-B50A-38F179E1DDE9}" presName="node" presStyleLbl="node1" presStyleIdx="4" presStyleCnt="14">
        <dgm:presLayoutVars>
          <dgm:bulletEnabled val="1"/>
        </dgm:presLayoutVars>
      </dgm:prSet>
      <dgm:spPr/>
    </dgm:pt>
    <dgm:pt modelId="{C70F88E2-C85E-4642-A06A-7B99E0BF0795}" type="pres">
      <dgm:prSet presAssocID="{487E28FF-E829-4CB3-B005-4FBC58195C56}" presName="sibTrans" presStyleCnt="0"/>
      <dgm:spPr/>
    </dgm:pt>
    <dgm:pt modelId="{67A1FAD4-698F-40E2-86B1-ECD8B86A4DDB}" type="pres">
      <dgm:prSet presAssocID="{A90A6374-422D-4D87-85BE-BCBC66E77F78}" presName="node" presStyleLbl="node1" presStyleIdx="5" presStyleCnt="14">
        <dgm:presLayoutVars>
          <dgm:bulletEnabled val="1"/>
        </dgm:presLayoutVars>
      </dgm:prSet>
      <dgm:spPr/>
    </dgm:pt>
    <dgm:pt modelId="{E5888F5E-594C-42A1-9D87-36C8FB5E5B92}" type="pres">
      <dgm:prSet presAssocID="{A8E8A80F-4D2B-4B35-BCD7-CAF458990A66}" presName="sibTrans" presStyleCnt="0"/>
      <dgm:spPr/>
    </dgm:pt>
    <dgm:pt modelId="{58AB2CA3-BD89-4ABE-BDA8-9E101F842B83}" type="pres">
      <dgm:prSet presAssocID="{09025591-2BCE-47F9-BB43-D53FDF22863F}" presName="node" presStyleLbl="node1" presStyleIdx="6" presStyleCnt="14">
        <dgm:presLayoutVars>
          <dgm:bulletEnabled val="1"/>
        </dgm:presLayoutVars>
      </dgm:prSet>
      <dgm:spPr/>
    </dgm:pt>
    <dgm:pt modelId="{309D673E-5288-417D-A93A-0F21AA26DAA3}" type="pres">
      <dgm:prSet presAssocID="{300E699F-2B72-4588-B39A-F6E976BE0BEA}" presName="sibTrans" presStyleCnt="0"/>
      <dgm:spPr/>
    </dgm:pt>
    <dgm:pt modelId="{F17A9985-DE63-4055-8BC6-E0B325DDB7CC}" type="pres">
      <dgm:prSet presAssocID="{51180E88-FE8C-446E-8464-3DAB1DD9B7EB}" presName="node" presStyleLbl="node1" presStyleIdx="7" presStyleCnt="14">
        <dgm:presLayoutVars>
          <dgm:bulletEnabled val="1"/>
        </dgm:presLayoutVars>
      </dgm:prSet>
      <dgm:spPr/>
    </dgm:pt>
    <dgm:pt modelId="{D6EFC0B7-2B1E-4BEA-868B-73C234402979}" type="pres">
      <dgm:prSet presAssocID="{762C3821-BDDF-4C94-AF24-D7B94E7C2DFE}" presName="sibTrans" presStyleCnt="0"/>
      <dgm:spPr/>
    </dgm:pt>
    <dgm:pt modelId="{45900C6C-8C5A-4512-966D-FA6EEC17E690}" type="pres">
      <dgm:prSet presAssocID="{E6F9C30D-E2E0-412E-AEA5-9537F634BF49}" presName="node" presStyleLbl="node1" presStyleIdx="8" presStyleCnt="14">
        <dgm:presLayoutVars>
          <dgm:bulletEnabled val="1"/>
        </dgm:presLayoutVars>
      </dgm:prSet>
      <dgm:spPr/>
    </dgm:pt>
    <dgm:pt modelId="{301E26EF-78BF-40A3-B8A1-0068054507D6}" type="pres">
      <dgm:prSet presAssocID="{82892057-E117-4FEB-872F-E4974BDD657B}" presName="sibTrans" presStyleCnt="0"/>
      <dgm:spPr/>
    </dgm:pt>
    <dgm:pt modelId="{F5A7C347-3CB5-4A66-A0D2-6B9B24F009C6}" type="pres">
      <dgm:prSet presAssocID="{F395EC2A-AF32-47D6-A7FB-08E99AEC6D2F}" presName="node" presStyleLbl="node1" presStyleIdx="9" presStyleCnt="14">
        <dgm:presLayoutVars>
          <dgm:bulletEnabled val="1"/>
        </dgm:presLayoutVars>
      </dgm:prSet>
      <dgm:spPr/>
    </dgm:pt>
    <dgm:pt modelId="{DCDE9660-3FD3-44A4-9D76-490D2503EBFC}" type="pres">
      <dgm:prSet presAssocID="{69E364F5-08B7-4721-9FAB-86EB87068DAB}" presName="sibTrans" presStyleCnt="0"/>
      <dgm:spPr/>
    </dgm:pt>
    <dgm:pt modelId="{8958A574-B32C-47D5-B79B-D81F21832925}" type="pres">
      <dgm:prSet presAssocID="{128B0DED-8B75-4C75-BC37-F8D5B25B5A26}" presName="node" presStyleLbl="node1" presStyleIdx="10" presStyleCnt="14">
        <dgm:presLayoutVars>
          <dgm:bulletEnabled val="1"/>
        </dgm:presLayoutVars>
      </dgm:prSet>
      <dgm:spPr/>
    </dgm:pt>
    <dgm:pt modelId="{3A189BBD-6A77-42BB-AB4A-CCB91C69ED8A}" type="pres">
      <dgm:prSet presAssocID="{3C8E0924-B888-40C6-BD27-2B17E96D7900}" presName="sibTrans" presStyleCnt="0"/>
      <dgm:spPr/>
    </dgm:pt>
    <dgm:pt modelId="{923C1B03-4BDA-4EF1-A247-10F3221F7D9D}" type="pres">
      <dgm:prSet presAssocID="{697803C5-1C1A-4795-80E5-6D9C2229F6FA}" presName="node" presStyleLbl="node1" presStyleIdx="11" presStyleCnt="14">
        <dgm:presLayoutVars>
          <dgm:bulletEnabled val="1"/>
        </dgm:presLayoutVars>
      </dgm:prSet>
      <dgm:spPr/>
    </dgm:pt>
    <dgm:pt modelId="{CB40A84D-8978-424A-BC88-71B2CCF28F1F}" type="pres">
      <dgm:prSet presAssocID="{0AF561D5-63C9-450B-9DB9-2682B645B80D}" presName="sibTrans" presStyleCnt="0"/>
      <dgm:spPr/>
    </dgm:pt>
    <dgm:pt modelId="{1F130566-6024-448D-9F14-AC4705C91411}" type="pres">
      <dgm:prSet presAssocID="{9395813B-3778-454D-A519-16DEAEB35FC2}" presName="node" presStyleLbl="node1" presStyleIdx="12" presStyleCnt="14">
        <dgm:presLayoutVars>
          <dgm:bulletEnabled val="1"/>
        </dgm:presLayoutVars>
      </dgm:prSet>
      <dgm:spPr/>
    </dgm:pt>
    <dgm:pt modelId="{AF8B6F50-2FE1-49B5-A516-1E6ED94A3FFC}" type="pres">
      <dgm:prSet presAssocID="{A93E658A-6C13-490C-BFF8-C4BBEE484FA1}" presName="sibTrans" presStyleCnt="0"/>
      <dgm:spPr/>
    </dgm:pt>
    <dgm:pt modelId="{625729FA-2B70-4304-95E7-0D7711113DFE}" type="pres">
      <dgm:prSet presAssocID="{2FC6B7FF-C133-4683-A9A3-A5A08154D9A0}" presName="node" presStyleLbl="node1" presStyleIdx="13" presStyleCnt="14">
        <dgm:presLayoutVars>
          <dgm:bulletEnabled val="1"/>
        </dgm:presLayoutVars>
      </dgm:prSet>
      <dgm:spPr/>
    </dgm:pt>
  </dgm:ptLst>
  <dgm:cxnLst>
    <dgm:cxn modelId="{C5F1C706-D0C5-43E7-821D-1DAC754DBA19}" type="presOf" srcId="{09025591-2BCE-47F9-BB43-D53FDF22863F}" destId="{58AB2CA3-BD89-4ABE-BDA8-9E101F842B83}" srcOrd="0" destOrd="0" presId="urn:microsoft.com/office/officeart/2005/8/layout/default"/>
    <dgm:cxn modelId="{5E4B7809-D988-41C5-9E3A-C48AE2B42E2D}" srcId="{62BE6D51-C0F2-44E7-BE35-D87460CDC03D}" destId="{128B0DED-8B75-4C75-BC37-F8D5B25B5A26}" srcOrd="10" destOrd="0" parTransId="{B3A079DA-C429-45D9-B432-33091B8FBD03}" sibTransId="{3C8E0924-B888-40C6-BD27-2B17E96D7900}"/>
    <dgm:cxn modelId="{3B702710-6D71-4217-8FAC-4851C0A589F5}" type="presOf" srcId="{74CE8470-237F-4BAE-AE58-6C17105E8008}" destId="{7C01E29B-4114-4C4B-A9B1-B73D9ED7FB52}" srcOrd="0" destOrd="0" presId="urn:microsoft.com/office/officeart/2005/8/layout/default"/>
    <dgm:cxn modelId="{1109B713-AA9C-4EF0-A6EF-58F10CADB7FE}" type="presOf" srcId="{B5DB8B95-F96E-4269-A7B5-BCD984ED8145}" destId="{F67FE363-35EE-49F6-BC9C-4F349EDFB6B2}" srcOrd="0" destOrd="0" presId="urn:microsoft.com/office/officeart/2005/8/layout/default"/>
    <dgm:cxn modelId="{A3C2AA14-7832-41DB-8A34-6779B4B8AE00}" type="presOf" srcId="{51180E88-FE8C-446E-8464-3DAB1DD9B7EB}" destId="{F17A9985-DE63-4055-8BC6-E0B325DDB7CC}" srcOrd="0" destOrd="0" presId="urn:microsoft.com/office/officeart/2005/8/layout/default"/>
    <dgm:cxn modelId="{6F69271D-4291-45D8-A6DF-715F0847E34C}" type="presOf" srcId="{806DFFB9-3C22-4C39-A19B-8FEF043BEFDB}" destId="{247841FF-B82C-4A33-9286-30E326F90F6B}" srcOrd="0" destOrd="0" presId="urn:microsoft.com/office/officeart/2005/8/layout/default"/>
    <dgm:cxn modelId="{D44FB029-B28B-4C36-B80B-EBDF1C7ED79E}" type="presOf" srcId="{62BE6D51-C0F2-44E7-BE35-D87460CDC03D}" destId="{D41BDC79-88CA-4B44-AAA7-61C73E5D4B79}" srcOrd="0" destOrd="0" presId="urn:microsoft.com/office/officeart/2005/8/layout/default"/>
    <dgm:cxn modelId="{BE2C6A30-1FCA-4118-B860-FE0912ABB3F8}" srcId="{62BE6D51-C0F2-44E7-BE35-D87460CDC03D}" destId="{74CE8470-237F-4BAE-AE58-6C17105E8008}" srcOrd="1" destOrd="0" parTransId="{A9705FDD-BCBD-44F7-9770-D3290E8AAF44}" sibTransId="{25380DF5-37FA-44E1-9104-269EC6F58BCE}"/>
    <dgm:cxn modelId="{97A7783C-FA35-45AA-952A-9812E61A9956}" srcId="{62BE6D51-C0F2-44E7-BE35-D87460CDC03D}" destId="{ED4D6580-A202-4035-B50A-38F179E1DDE9}" srcOrd="4" destOrd="0" parTransId="{3123F8D3-BF4E-4088-96B0-849914B1F423}" sibTransId="{487E28FF-E829-4CB3-B005-4FBC58195C56}"/>
    <dgm:cxn modelId="{DF04D062-67D7-4615-A7ED-53BD4E78B238}" srcId="{62BE6D51-C0F2-44E7-BE35-D87460CDC03D}" destId="{51180E88-FE8C-446E-8464-3DAB1DD9B7EB}" srcOrd="7" destOrd="0" parTransId="{1FB36527-F376-46EE-9C32-2885C3515B76}" sibTransId="{762C3821-BDDF-4C94-AF24-D7B94E7C2DFE}"/>
    <dgm:cxn modelId="{97FD3143-6F11-42CB-96E9-E0CCB6CABA4F}" srcId="{62BE6D51-C0F2-44E7-BE35-D87460CDC03D}" destId="{B5DB8B95-F96E-4269-A7B5-BCD984ED8145}" srcOrd="2" destOrd="0" parTransId="{030AE604-B0C8-4DE6-8C43-B16806DFFDC7}" sibTransId="{119E85A6-2B33-42D9-94D5-036F98CF454F}"/>
    <dgm:cxn modelId="{0602034B-AEEA-4897-A232-12A29881DEFB}" type="presOf" srcId="{697803C5-1C1A-4795-80E5-6D9C2229F6FA}" destId="{923C1B03-4BDA-4EF1-A247-10F3221F7D9D}" srcOrd="0" destOrd="0" presId="urn:microsoft.com/office/officeart/2005/8/layout/default"/>
    <dgm:cxn modelId="{C59FFF73-ED3B-40F1-8C10-DCCC0E8EF111}" type="presOf" srcId="{A7826240-0027-42B6-87FE-EEC14A90EF1E}" destId="{135B4B72-358D-4B3F-A7A4-3881A4743CCE}" srcOrd="0" destOrd="0" presId="urn:microsoft.com/office/officeart/2005/8/layout/default"/>
    <dgm:cxn modelId="{77000654-B0D4-4688-91AC-084AF1BBC130}" type="presOf" srcId="{9395813B-3778-454D-A519-16DEAEB35FC2}" destId="{1F130566-6024-448D-9F14-AC4705C91411}" srcOrd="0" destOrd="0" presId="urn:microsoft.com/office/officeart/2005/8/layout/default"/>
    <dgm:cxn modelId="{3F927375-8F88-49D5-A002-A8CEC9DFC458}" srcId="{62BE6D51-C0F2-44E7-BE35-D87460CDC03D}" destId="{697803C5-1C1A-4795-80E5-6D9C2229F6FA}" srcOrd="11" destOrd="0" parTransId="{33E31928-24D6-4560-A5DE-394D8CDD3058}" sibTransId="{0AF561D5-63C9-450B-9DB9-2682B645B80D}"/>
    <dgm:cxn modelId="{1A955F77-B354-49C1-9280-33C7C0A1DF90}" srcId="{62BE6D51-C0F2-44E7-BE35-D87460CDC03D}" destId="{F395EC2A-AF32-47D6-A7FB-08E99AEC6D2F}" srcOrd="9" destOrd="0" parTransId="{CE473779-87CE-4F98-A8E6-8382188A5090}" sibTransId="{69E364F5-08B7-4721-9FAB-86EB87068DAB}"/>
    <dgm:cxn modelId="{C724767C-B436-41CB-BE6F-1EB4C03740BD}" srcId="{62BE6D51-C0F2-44E7-BE35-D87460CDC03D}" destId="{806DFFB9-3C22-4C39-A19B-8FEF043BEFDB}" srcOrd="3" destOrd="0" parTransId="{9E944FFF-9932-4203-B5D8-8EAFBEEE1CC1}" sibTransId="{0C94F096-B6A7-4C04-B8D8-BEBE879DF4C0}"/>
    <dgm:cxn modelId="{83D06680-61A3-4CA0-A011-5F7DFBC4A93E}" type="presOf" srcId="{ED4D6580-A202-4035-B50A-38F179E1DDE9}" destId="{F4317252-6109-48C0-B079-0C543ACCE395}" srcOrd="0" destOrd="0" presId="urn:microsoft.com/office/officeart/2005/8/layout/default"/>
    <dgm:cxn modelId="{F4160BA0-F7B6-4B4A-9898-77C6B6D2D9C8}" srcId="{62BE6D51-C0F2-44E7-BE35-D87460CDC03D}" destId="{09025591-2BCE-47F9-BB43-D53FDF22863F}" srcOrd="6" destOrd="0" parTransId="{C1A70DC7-6805-49DB-B44A-FD90CCF76068}" sibTransId="{300E699F-2B72-4588-B39A-F6E976BE0BEA}"/>
    <dgm:cxn modelId="{089767D9-40E3-445F-86A3-411C111865A9}" type="presOf" srcId="{F395EC2A-AF32-47D6-A7FB-08E99AEC6D2F}" destId="{F5A7C347-3CB5-4A66-A0D2-6B9B24F009C6}" srcOrd="0" destOrd="0" presId="urn:microsoft.com/office/officeart/2005/8/layout/default"/>
    <dgm:cxn modelId="{F40654DA-B460-4B88-A81B-CAAEE90BF90F}" srcId="{62BE6D51-C0F2-44E7-BE35-D87460CDC03D}" destId="{9395813B-3778-454D-A519-16DEAEB35FC2}" srcOrd="12" destOrd="0" parTransId="{8E2FDFD9-B2B4-479F-9B7A-F647468F869E}" sibTransId="{A93E658A-6C13-490C-BFF8-C4BBEE484FA1}"/>
    <dgm:cxn modelId="{5BE4DADB-9E0F-4AE8-9CAF-59C247678165}" type="presOf" srcId="{128B0DED-8B75-4C75-BC37-F8D5B25B5A26}" destId="{8958A574-B32C-47D5-B79B-D81F21832925}" srcOrd="0" destOrd="0" presId="urn:microsoft.com/office/officeart/2005/8/layout/default"/>
    <dgm:cxn modelId="{473E55DE-138D-4C27-B507-5A0E65174355}" srcId="{62BE6D51-C0F2-44E7-BE35-D87460CDC03D}" destId="{2FC6B7FF-C133-4683-A9A3-A5A08154D9A0}" srcOrd="13" destOrd="0" parTransId="{A999754F-B173-4D2C-B23D-BA878546BDCF}" sibTransId="{3AB5BACA-8B7C-4CDC-AB08-2F8A82308655}"/>
    <dgm:cxn modelId="{31003FEF-1F67-4549-BD63-2E089E58F9B5}" type="presOf" srcId="{2FC6B7FF-C133-4683-A9A3-A5A08154D9A0}" destId="{625729FA-2B70-4304-95E7-0D7711113DFE}" srcOrd="0" destOrd="0" presId="urn:microsoft.com/office/officeart/2005/8/layout/default"/>
    <dgm:cxn modelId="{3797FEF1-13C8-4A3B-9B6C-659E1BB04A02}" type="presOf" srcId="{A90A6374-422D-4D87-85BE-BCBC66E77F78}" destId="{67A1FAD4-698F-40E2-86B1-ECD8B86A4DDB}" srcOrd="0" destOrd="0" presId="urn:microsoft.com/office/officeart/2005/8/layout/default"/>
    <dgm:cxn modelId="{9807A3F4-7644-4561-8671-7468727FC751}" srcId="{62BE6D51-C0F2-44E7-BE35-D87460CDC03D}" destId="{E6F9C30D-E2E0-412E-AEA5-9537F634BF49}" srcOrd="8" destOrd="0" parTransId="{535C67F6-7F5A-44BE-A2AF-9BDDED06128D}" sibTransId="{82892057-E117-4FEB-872F-E4974BDD657B}"/>
    <dgm:cxn modelId="{A79E52F8-E103-4F89-927A-B011FD1A9B2A}" type="presOf" srcId="{E6F9C30D-E2E0-412E-AEA5-9537F634BF49}" destId="{45900C6C-8C5A-4512-966D-FA6EEC17E690}" srcOrd="0" destOrd="0" presId="urn:microsoft.com/office/officeart/2005/8/layout/default"/>
    <dgm:cxn modelId="{2F49C8F9-93EF-4E82-824E-9F4417E22279}" srcId="{62BE6D51-C0F2-44E7-BE35-D87460CDC03D}" destId="{A7826240-0027-42B6-87FE-EEC14A90EF1E}" srcOrd="0" destOrd="0" parTransId="{2C27B10A-338B-41F1-AC8E-ADB0FB111484}" sibTransId="{7476E02F-504B-49B9-9B34-909C065A4EEA}"/>
    <dgm:cxn modelId="{078E83FB-FF6B-4E1C-BE63-0791B6A7328D}" srcId="{62BE6D51-C0F2-44E7-BE35-D87460CDC03D}" destId="{A90A6374-422D-4D87-85BE-BCBC66E77F78}" srcOrd="5" destOrd="0" parTransId="{D756A34F-7599-4B9C-A969-5A0CE9DB8C1A}" sibTransId="{A8E8A80F-4D2B-4B35-BCD7-CAF458990A66}"/>
    <dgm:cxn modelId="{B09F460E-D395-49C8-A413-D4E6C89187DA}" type="presParOf" srcId="{D41BDC79-88CA-4B44-AAA7-61C73E5D4B79}" destId="{135B4B72-358D-4B3F-A7A4-3881A4743CCE}" srcOrd="0" destOrd="0" presId="urn:microsoft.com/office/officeart/2005/8/layout/default"/>
    <dgm:cxn modelId="{A0520C0B-86A6-44BE-AA80-605474EDB68B}" type="presParOf" srcId="{D41BDC79-88CA-4B44-AAA7-61C73E5D4B79}" destId="{0970E469-1594-4EDE-BAA1-16B148E655C1}" srcOrd="1" destOrd="0" presId="urn:microsoft.com/office/officeart/2005/8/layout/default"/>
    <dgm:cxn modelId="{DE1D63E5-C126-4EA3-B14F-03AD18822354}" type="presParOf" srcId="{D41BDC79-88CA-4B44-AAA7-61C73E5D4B79}" destId="{7C01E29B-4114-4C4B-A9B1-B73D9ED7FB52}" srcOrd="2" destOrd="0" presId="urn:microsoft.com/office/officeart/2005/8/layout/default"/>
    <dgm:cxn modelId="{A7AE3B59-26B5-46DF-A8C2-198A5A81CF1E}" type="presParOf" srcId="{D41BDC79-88CA-4B44-AAA7-61C73E5D4B79}" destId="{1C89E77D-CED0-4C53-96A2-4954C6AF7C99}" srcOrd="3" destOrd="0" presId="urn:microsoft.com/office/officeart/2005/8/layout/default"/>
    <dgm:cxn modelId="{71573FA9-6D2E-4801-9D9E-3C8FF70097F6}" type="presParOf" srcId="{D41BDC79-88CA-4B44-AAA7-61C73E5D4B79}" destId="{F67FE363-35EE-49F6-BC9C-4F349EDFB6B2}" srcOrd="4" destOrd="0" presId="urn:microsoft.com/office/officeart/2005/8/layout/default"/>
    <dgm:cxn modelId="{394ACC89-6A0E-4CFE-A285-34D78DC701C1}" type="presParOf" srcId="{D41BDC79-88CA-4B44-AAA7-61C73E5D4B79}" destId="{35C9CBF1-60AC-4CC2-A78D-9D65C0F99CCC}" srcOrd="5" destOrd="0" presId="urn:microsoft.com/office/officeart/2005/8/layout/default"/>
    <dgm:cxn modelId="{217889F3-85D4-47DC-AF58-13624E1705F5}" type="presParOf" srcId="{D41BDC79-88CA-4B44-AAA7-61C73E5D4B79}" destId="{247841FF-B82C-4A33-9286-30E326F90F6B}" srcOrd="6" destOrd="0" presId="urn:microsoft.com/office/officeart/2005/8/layout/default"/>
    <dgm:cxn modelId="{162C7358-82E0-4932-B567-DDF088A12F39}" type="presParOf" srcId="{D41BDC79-88CA-4B44-AAA7-61C73E5D4B79}" destId="{74E47489-A416-458D-8867-9E1420F9CA38}" srcOrd="7" destOrd="0" presId="urn:microsoft.com/office/officeart/2005/8/layout/default"/>
    <dgm:cxn modelId="{69F3A2F1-3AD3-4BAD-9A19-17B0F6DB84A2}" type="presParOf" srcId="{D41BDC79-88CA-4B44-AAA7-61C73E5D4B79}" destId="{F4317252-6109-48C0-B079-0C543ACCE395}" srcOrd="8" destOrd="0" presId="urn:microsoft.com/office/officeart/2005/8/layout/default"/>
    <dgm:cxn modelId="{F24A802E-0930-4042-BCE1-E053D86C65E3}" type="presParOf" srcId="{D41BDC79-88CA-4B44-AAA7-61C73E5D4B79}" destId="{C70F88E2-C85E-4642-A06A-7B99E0BF0795}" srcOrd="9" destOrd="0" presId="urn:microsoft.com/office/officeart/2005/8/layout/default"/>
    <dgm:cxn modelId="{EB38819D-AC32-4A8B-8F9E-00E979B8EFB1}" type="presParOf" srcId="{D41BDC79-88CA-4B44-AAA7-61C73E5D4B79}" destId="{67A1FAD4-698F-40E2-86B1-ECD8B86A4DDB}" srcOrd="10" destOrd="0" presId="urn:microsoft.com/office/officeart/2005/8/layout/default"/>
    <dgm:cxn modelId="{302BADDF-B189-4F34-B8A7-5F08964C00B6}" type="presParOf" srcId="{D41BDC79-88CA-4B44-AAA7-61C73E5D4B79}" destId="{E5888F5E-594C-42A1-9D87-36C8FB5E5B92}" srcOrd="11" destOrd="0" presId="urn:microsoft.com/office/officeart/2005/8/layout/default"/>
    <dgm:cxn modelId="{441FF690-5DD2-4239-B6D5-EEA4F4D79D0F}" type="presParOf" srcId="{D41BDC79-88CA-4B44-AAA7-61C73E5D4B79}" destId="{58AB2CA3-BD89-4ABE-BDA8-9E101F842B83}" srcOrd="12" destOrd="0" presId="urn:microsoft.com/office/officeart/2005/8/layout/default"/>
    <dgm:cxn modelId="{B001AD97-8DEB-4383-8792-65A582DA1BA2}" type="presParOf" srcId="{D41BDC79-88CA-4B44-AAA7-61C73E5D4B79}" destId="{309D673E-5288-417D-A93A-0F21AA26DAA3}" srcOrd="13" destOrd="0" presId="urn:microsoft.com/office/officeart/2005/8/layout/default"/>
    <dgm:cxn modelId="{5A51C641-5B20-4B78-803D-46761D337281}" type="presParOf" srcId="{D41BDC79-88CA-4B44-AAA7-61C73E5D4B79}" destId="{F17A9985-DE63-4055-8BC6-E0B325DDB7CC}" srcOrd="14" destOrd="0" presId="urn:microsoft.com/office/officeart/2005/8/layout/default"/>
    <dgm:cxn modelId="{DAC68381-6E86-417E-B1F6-E65FFFDAFF8A}" type="presParOf" srcId="{D41BDC79-88CA-4B44-AAA7-61C73E5D4B79}" destId="{D6EFC0B7-2B1E-4BEA-868B-73C234402979}" srcOrd="15" destOrd="0" presId="urn:microsoft.com/office/officeart/2005/8/layout/default"/>
    <dgm:cxn modelId="{EEBC097A-E412-402F-B5D6-C7A3715F2A15}" type="presParOf" srcId="{D41BDC79-88CA-4B44-AAA7-61C73E5D4B79}" destId="{45900C6C-8C5A-4512-966D-FA6EEC17E690}" srcOrd="16" destOrd="0" presId="urn:microsoft.com/office/officeart/2005/8/layout/default"/>
    <dgm:cxn modelId="{475A56F7-7068-4B53-B9C0-68166C870FDE}" type="presParOf" srcId="{D41BDC79-88CA-4B44-AAA7-61C73E5D4B79}" destId="{301E26EF-78BF-40A3-B8A1-0068054507D6}" srcOrd="17" destOrd="0" presId="urn:microsoft.com/office/officeart/2005/8/layout/default"/>
    <dgm:cxn modelId="{DD49D471-8741-4E6B-9DE0-4C629F2DAFA6}" type="presParOf" srcId="{D41BDC79-88CA-4B44-AAA7-61C73E5D4B79}" destId="{F5A7C347-3CB5-4A66-A0D2-6B9B24F009C6}" srcOrd="18" destOrd="0" presId="urn:microsoft.com/office/officeart/2005/8/layout/default"/>
    <dgm:cxn modelId="{5E533097-8A3B-45EE-BFD5-24C83A03F835}" type="presParOf" srcId="{D41BDC79-88CA-4B44-AAA7-61C73E5D4B79}" destId="{DCDE9660-3FD3-44A4-9D76-490D2503EBFC}" srcOrd="19" destOrd="0" presId="urn:microsoft.com/office/officeart/2005/8/layout/default"/>
    <dgm:cxn modelId="{AF8B78E4-5F43-4353-8A90-E9716819298B}" type="presParOf" srcId="{D41BDC79-88CA-4B44-AAA7-61C73E5D4B79}" destId="{8958A574-B32C-47D5-B79B-D81F21832925}" srcOrd="20" destOrd="0" presId="urn:microsoft.com/office/officeart/2005/8/layout/default"/>
    <dgm:cxn modelId="{ECC7F0BD-8792-44A9-9FE0-9028F14AFE99}" type="presParOf" srcId="{D41BDC79-88CA-4B44-AAA7-61C73E5D4B79}" destId="{3A189BBD-6A77-42BB-AB4A-CCB91C69ED8A}" srcOrd="21" destOrd="0" presId="urn:microsoft.com/office/officeart/2005/8/layout/default"/>
    <dgm:cxn modelId="{30A169A0-0592-422B-B54A-EC2A61FFAEBA}" type="presParOf" srcId="{D41BDC79-88CA-4B44-AAA7-61C73E5D4B79}" destId="{923C1B03-4BDA-4EF1-A247-10F3221F7D9D}" srcOrd="22" destOrd="0" presId="urn:microsoft.com/office/officeart/2005/8/layout/default"/>
    <dgm:cxn modelId="{1E17EDB6-2249-440D-AD68-14F43AC4E0ED}" type="presParOf" srcId="{D41BDC79-88CA-4B44-AAA7-61C73E5D4B79}" destId="{CB40A84D-8978-424A-BC88-71B2CCF28F1F}" srcOrd="23" destOrd="0" presId="urn:microsoft.com/office/officeart/2005/8/layout/default"/>
    <dgm:cxn modelId="{74A0DEA6-2455-4DB8-B867-11C733638668}" type="presParOf" srcId="{D41BDC79-88CA-4B44-AAA7-61C73E5D4B79}" destId="{1F130566-6024-448D-9F14-AC4705C91411}" srcOrd="24" destOrd="0" presId="urn:microsoft.com/office/officeart/2005/8/layout/default"/>
    <dgm:cxn modelId="{3C2C135A-603E-4281-9DD0-948CA0EED704}" type="presParOf" srcId="{D41BDC79-88CA-4B44-AAA7-61C73E5D4B79}" destId="{AF8B6F50-2FE1-49B5-A516-1E6ED94A3FFC}" srcOrd="25" destOrd="0" presId="urn:microsoft.com/office/officeart/2005/8/layout/default"/>
    <dgm:cxn modelId="{CD29DAD5-758F-4F04-AEAC-9A2EC69C82A8}" type="presParOf" srcId="{D41BDC79-88CA-4B44-AAA7-61C73E5D4B79}" destId="{625729FA-2B70-4304-95E7-0D7711113DFE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56C3AF-BE46-4134-84F1-1F4DC8626DD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2270DC0-3426-434B-ACC8-2C1323AF30D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Let’s work together to capture as many outcomes as possible. </a:t>
          </a:r>
        </a:p>
      </dgm:t>
    </dgm:pt>
    <dgm:pt modelId="{49411184-D99C-4643-B9C2-BE4333B7B7CF}" type="parTrans" cxnId="{FEBF900C-21AC-45DE-B1FA-5ED9EE85BE07}">
      <dgm:prSet/>
      <dgm:spPr/>
      <dgm:t>
        <a:bodyPr/>
        <a:lstStyle/>
        <a:p>
          <a:endParaRPr lang="en-US"/>
        </a:p>
      </dgm:t>
    </dgm:pt>
    <dgm:pt modelId="{1C2585AF-279B-413F-8FBB-7E6FDDED6789}" type="sibTrans" cxnId="{FEBF900C-21AC-45DE-B1FA-5ED9EE85BE07}">
      <dgm:prSet/>
      <dgm:spPr/>
      <dgm:t>
        <a:bodyPr/>
        <a:lstStyle/>
        <a:p>
          <a:endParaRPr lang="en-US"/>
        </a:p>
      </dgm:t>
    </dgm:pt>
    <dgm:pt modelId="{C481A9F6-7F2B-45DF-9B1C-584D5FAA06B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Many programs can be reported to FCS indicators—not just the programs listed in the Indicator booklet.</a:t>
          </a:r>
        </a:p>
      </dgm:t>
    </dgm:pt>
    <dgm:pt modelId="{38BCCE9F-A613-4ABA-BAD0-8EF717D1173E}" type="parTrans" cxnId="{BEADBC45-FED6-472C-ABFB-24AB4033C911}">
      <dgm:prSet/>
      <dgm:spPr/>
      <dgm:t>
        <a:bodyPr/>
        <a:lstStyle/>
        <a:p>
          <a:endParaRPr lang="en-US"/>
        </a:p>
      </dgm:t>
    </dgm:pt>
    <dgm:pt modelId="{CD0BA86C-35FF-484E-AE98-7A9E2D8A3857}" type="sibTrans" cxnId="{BEADBC45-FED6-472C-ABFB-24AB4033C911}">
      <dgm:prSet/>
      <dgm:spPr/>
      <dgm:t>
        <a:bodyPr/>
        <a:lstStyle/>
        <a:p>
          <a:endParaRPr lang="en-US"/>
        </a:p>
      </dgm:t>
    </dgm:pt>
    <dgm:pt modelId="{6BF73F10-0BD7-4D98-9415-BE514E428AA0}" type="pres">
      <dgm:prSet presAssocID="{C856C3AF-BE46-4134-84F1-1F4DC8626DD7}" presName="root" presStyleCnt="0">
        <dgm:presLayoutVars>
          <dgm:dir/>
          <dgm:resizeHandles val="exact"/>
        </dgm:presLayoutVars>
      </dgm:prSet>
      <dgm:spPr/>
    </dgm:pt>
    <dgm:pt modelId="{93C7E0A4-AD38-48C8-81DC-890AAB9EAA63}" type="pres">
      <dgm:prSet presAssocID="{82270DC0-3426-434B-ACC8-2C1323AF30D5}" presName="compNode" presStyleCnt="0"/>
      <dgm:spPr/>
    </dgm:pt>
    <dgm:pt modelId="{B849D9D1-6339-4F22-9FED-AF3B133F9588}" type="pres">
      <dgm:prSet presAssocID="{82270DC0-3426-434B-ACC8-2C1323AF30D5}" presName="bgRect" presStyleLbl="bgShp" presStyleIdx="0" presStyleCnt="2"/>
      <dgm:spPr/>
    </dgm:pt>
    <dgm:pt modelId="{2C38157C-D06A-4725-9377-EB29AD9151FE}" type="pres">
      <dgm:prSet presAssocID="{82270DC0-3426-434B-ACC8-2C1323AF30D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EFC3F87-972A-4F02-942B-E24A0FC867FC}" type="pres">
      <dgm:prSet presAssocID="{82270DC0-3426-434B-ACC8-2C1323AF30D5}" presName="spaceRect" presStyleCnt="0"/>
      <dgm:spPr/>
    </dgm:pt>
    <dgm:pt modelId="{A1285AA3-30FA-46D9-80C7-E85DCDD97A46}" type="pres">
      <dgm:prSet presAssocID="{82270DC0-3426-434B-ACC8-2C1323AF30D5}" presName="parTx" presStyleLbl="revTx" presStyleIdx="0" presStyleCnt="2">
        <dgm:presLayoutVars>
          <dgm:chMax val="0"/>
          <dgm:chPref val="0"/>
        </dgm:presLayoutVars>
      </dgm:prSet>
      <dgm:spPr/>
    </dgm:pt>
    <dgm:pt modelId="{28AAEDD7-4E3E-4665-84AB-73245ED96730}" type="pres">
      <dgm:prSet presAssocID="{1C2585AF-279B-413F-8FBB-7E6FDDED6789}" presName="sibTrans" presStyleCnt="0"/>
      <dgm:spPr/>
    </dgm:pt>
    <dgm:pt modelId="{E13BA0CE-518C-45F1-B8BF-3A4BA3C63DA6}" type="pres">
      <dgm:prSet presAssocID="{C481A9F6-7F2B-45DF-9B1C-584D5FAA06BB}" presName="compNode" presStyleCnt="0"/>
      <dgm:spPr/>
    </dgm:pt>
    <dgm:pt modelId="{1896BA17-A596-40DE-B066-203C0979CD4D}" type="pres">
      <dgm:prSet presAssocID="{C481A9F6-7F2B-45DF-9B1C-584D5FAA06BB}" presName="bgRect" presStyleLbl="bgShp" presStyleIdx="1" presStyleCnt="2"/>
      <dgm:spPr/>
    </dgm:pt>
    <dgm:pt modelId="{45924622-8D61-4CB5-B81A-CEE065FD4D25}" type="pres">
      <dgm:prSet presAssocID="{C481A9F6-7F2B-45DF-9B1C-584D5FAA06B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cer Player"/>
        </a:ext>
      </dgm:extLst>
    </dgm:pt>
    <dgm:pt modelId="{0E504884-7D2E-4CBC-A545-0D4797F8345B}" type="pres">
      <dgm:prSet presAssocID="{C481A9F6-7F2B-45DF-9B1C-584D5FAA06BB}" presName="spaceRect" presStyleCnt="0"/>
      <dgm:spPr/>
    </dgm:pt>
    <dgm:pt modelId="{8A0326DE-C313-4CD0-9951-E24A16D62E0E}" type="pres">
      <dgm:prSet presAssocID="{C481A9F6-7F2B-45DF-9B1C-584D5FAA06B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EBF900C-21AC-45DE-B1FA-5ED9EE85BE07}" srcId="{C856C3AF-BE46-4134-84F1-1F4DC8626DD7}" destId="{82270DC0-3426-434B-ACC8-2C1323AF30D5}" srcOrd="0" destOrd="0" parTransId="{49411184-D99C-4643-B9C2-BE4333B7B7CF}" sibTransId="{1C2585AF-279B-413F-8FBB-7E6FDDED6789}"/>
    <dgm:cxn modelId="{18246112-B933-4FF0-8D8C-0A6FF816EB04}" type="presOf" srcId="{C856C3AF-BE46-4134-84F1-1F4DC8626DD7}" destId="{6BF73F10-0BD7-4D98-9415-BE514E428AA0}" srcOrd="0" destOrd="0" presId="urn:microsoft.com/office/officeart/2018/2/layout/IconVerticalSolidList"/>
    <dgm:cxn modelId="{BEADBC45-FED6-472C-ABFB-24AB4033C911}" srcId="{C856C3AF-BE46-4134-84F1-1F4DC8626DD7}" destId="{C481A9F6-7F2B-45DF-9B1C-584D5FAA06BB}" srcOrd="1" destOrd="0" parTransId="{38BCCE9F-A613-4ABA-BAD0-8EF717D1173E}" sibTransId="{CD0BA86C-35FF-484E-AE98-7A9E2D8A3857}"/>
    <dgm:cxn modelId="{DF359BC2-C060-4ADC-8CB7-9C43AFA79210}" type="presOf" srcId="{82270DC0-3426-434B-ACC8-2C1323AF30D5}" destId="{A1285AA3-30FA-46D9-80C7-E85DCDD97A46}" srcOrd="0" destOrd="0" presId="urn:microsoft.com/office/officeart/2018/2/layout/IconVerticalSolidList"/>
    <dgm:cxn modelId="{6D7CA1F0-702D-4E79-8984-DCB29F7B8361}" type="presOf" srcId="{C481A9F6-7F2B-45DF-9B1C-584D5FAA06BB}" destId="{8A0326DE-C313-4CD0-9951-E24A16D62E0E}" srcOrd="0" destOrd="0" presId="urn:microsoft.com/office/officeart/2018/2/layout/IconVerticalSolidList"/>
    <dgm:cxn modelId="{5DC0D9D1-393C-40CE-BB4E-79DEAD659889}" type="presParOf" srcId="{6BF73F10-0BD7-4D98-9415-BE514E428AA0}" destId="{93C7E0A4-AD38-48C8-81DC-890AAB9EAA63}" srcOrd="0" destOrd="0" presId="urn:microsoft.com/office/officeart/2018/2/layout/IconVerticalSolidList"/>
    <dgm:cxn modelId="{D035A7B7-3594-4414-B805-193509D88D8D}" type="presParOf" srcId="{93C7E0A4-AD38-48C8-81DC-890AAB9EAA63}" destId="{B849D9D1-6339-4F22-9FED-AF3B133F9588}" srcOrd="0" destOrd="0" presId="urn:microsoft.com/office/officeart/2018/2/layout/IconVerticalSolidList"/>
    <dgm:cxn modelId="{7B8C6387-5450-446C-BB59-D8ECFB1CC106}" type="presParOf" srcId="{93C7E0A4-AD38-48C8-81DC-890AAB9EAA63}" destId="{2C38157C-D06A-4725-9377-EB29AD9151FE}" srcOrd="1" destOrd="0" presId="urn:microsoft.com/office/officeart/2018/2/layout/IconVerticalSolidList"/>
    <dgm:cxn modelId="{808F1FAB-DF3B-4918-A3BE-4849661537DC}" type="presParOf" srcId="{93C7E0A4-AD38-48C8-81DC-890AAB9EAA63}" destId="{9EFC3F87-972A-4F02-942B-E24A0FC867FC}" srcOrd="2" destOrd="0" presId="urn:microsoft.com/office/officeart/2018/2/layout/IconVerticalSolidList"/>
    <dgm:cxn modelId="{4610285C-7AA8-4C0C-9099-DDF62117649B}" type="presParOf" srcId="{93C7E0A4-AD38-48C8-81DC-890AAB9EAA63}" destId="{A1285AA3-30FA-46D9-80C7-E85DCDD97A46}" srcOrd="3" destOrd="0" presId="urn:microsoft.com/office/officeart/2018/2/layout/IconVerticalSolidList"/>
    <dgm:cxn modelId="{0FE2F5CF-1871-4C10-9E71-D8DEDEA3D185}" type="presParOf" srcId="{6BF73F10-0BD7-4D98-9415-BE514E428AA0}" destId="{28AAEDD7-4E3E-4665-84AB-73245ED96730}" srcOrd="1" destOrd="0" presId="urn:microsoft.com/office/officeart/2018/2/layout/IconVerticalSolidList"/>
    <dgm:cxn modelId="{403C5CFC-4C65-4FD6-8997-FE50596BFF1F}" type="presParOf" srcId="{6BF73F10-0BD7-4D98-9415-BE514E428AA0}" destId="{E13BA0CE-518C-45F1-B8BF-3A4BA3C63DA6}" srcOrd="2" destOrd="0" presId="urn:microsoft.com/office/officeart/2018/2/layout/IconVerticalSolidList"/>
    <dgm:cxn modelId="{3CDD87A9-0005-42F2-A0CA-0A65EB5A8BC4}" type="presParOf" srcId="{E13BA0CE-518C-45F1-B8BF-3A4BA3C63DA6}" destId="{1896BA17-A596-40DE-B066-203C0979CD4D}" srcOrd="0" destOrd="0" presId="urn:microsoft.com/office/officeart/2018/2/layout/IconVerticalSolidList"/>
    <dgm:cxn modelId="{FC99A884-57F9-43E7-BCF8-BC538307ABE0}" type="presParOf" srcId="{E13BA0CE-518C-45F1-B8BF-3A4BA3C63DA6}" destId="{45924622-8D61-4CB5-B81A-CEE065FD4D25}" srcOrd="1" destOrd="0" presId="urn:microsoft.com/office/officeart/2018/2/layout/IconVerticalSolidList"/>
    <dgm:cxn modelId="{F2953F36-D100-4CD5-8326-70E5AB560CAE}" type="presParOf" srcId="{E13BA0CE-518C-45F1-B8BF-3A4BA3C63DA6}" destId="{0E504884-7D2E-4CBC-A545-0D4797F8345B}" srcOrd="2" destOrd="0" presId="urn:microsoft.com/office/officeart/2018/2/layout/IconVerticalSolidList"/>
    <dgm:cxn modelId="{BFC560AA-72AD-4604-A3FA-FC6C2BDC2C85}" type="presParOf" srcId="{E13BA0CE-518C-45F1-B8BF-3A4BA3C63DA6}" destId="{8A0326DE-C313-4CD0-9951-E24A16D62E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460B0B-F716-4701-B67F-066812BDE57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057DA8-2E10-4F12-BE7A-E2CE50AAECA8}">
      <dgm:prSet/>
      <dgm:spPr/>
      <dgm:t>
        <a:bodyPr/>
        <a:lstStyle/>
        <a:p>
          <a:r>
            <a:rPr lang="en-US" dirty="0"/>
            <a:t>SUPER = Federal Report, civil rights reporting </a:t>
          </a:r>
        </a:p>
      </dgm:t>
    </dgm:pt>
    <dgm:pt modelId="{DB0AF063-7AEB-4560-BAC8-C9EFD3D725DD}" type="parTrans" cxnId="{6D6EEC9C-8865-44AA-9739-5D67B1C6AA9C}">
      <dgm:prSet/>
      <dgm:spPr/>
      <dgm:t>
        <a:bodyPr/>
        <a:lstStyle/>
        <a:p>
          <a:endParaRPr lang="en-US"/>
        </a:p>
      </dgm:t>
    </dgm:pt>
    <dgm:pt modelId="{141A9DCF-6775-4495-8C7D-72CAA054AE17}" type="sibTrans" cxnId="{6D6EEC9C-8865-44AA-9739-5D67B1C6AA9C}">
      <dgm:prSet/>
      <dgm:spPr/>
      <dgm:t>
        <a:bodyPr/>
        <a:lstStyle/>
        <a:p>
          <a:endParaRPr lang="en-US"/>
        </a:p>
      </dgm:t>
    </dgm:pt>
    <dgm:pt modelId="{B13F427A-3D25-43EE-AB39-2167C21C955A}">
      <dgm:prSet/>
      <dgm:spPr/>
      <dgm:t>
        <a:bodyPr/>
        <a:lstStyle/>
        <a:p>
          <a:r>
            <a:rPr lang="en-US" dirty="0"/>
            <a:t>PEARS = SNAP-Ed Reporting (TNCEP)</a:t>
          </a:r>
        </a:p>
      </dgm:t>
    </dgm:pt>
    <dgm:pt modelId="{DB0D6FB0-421B-42AD-8F91-A0DA7DB52F70}" type="parTrans" cxnId="{7A0A2CFE-699A-4C76-AF69-EBF352B66817}">
      <dgm:prSet/>
      <dgm:spPr/>
      <dgm:t>
        <a:bodyPr/>
        <a:lstStyle/>
        <a:p>
          <a:endParaRPr lang="en-US"/>
        </a:p>
      </dgm:t>
    </dgm:pt>
    <dgm:pt modelId="{E1123076-2D36-40C0-8640-32F0334B952F}" type="sibTrans" cxnId="{7A0A2CFE-699A-4C76-AF69-EBF352B66817}">
      <dgm:prSet/>
      <dgm:spPr/>
      <dgm:t>
        <a:bodyPr/>
        <a:lstStyle/>
        <a:p>
          <a:endParaRPr lang="en-US"/>
        </a:p>
      </dgm:t>
    </dgm:pt>
    <dgm:pt modelId="{5F384407-1582-4149-ADF9-EA1D3C28EF64}">
      <dgm:prSet/>
      <dgm:spPr/>
      <dgm:t>
        <a:bodyPr/>
        <a:lstStyle/>
        <a:p>
          <a:r>
            <a:rPr lang="en-US"/>
            <a:t>WebNEERS = EFNEP Reporting</a:t>
          </a:r>
        </a:p>
      </dgm:t>
    </dgm:pt>
    <dgm:pt modelId="{6E9CBED6-E5C0-4F4A-A2B9-DB8B992D36E1}" type="parTrans" cxnId="{352739A5-CB26-4D4E-8E90-187FD9246607}">
      <dgm:prSet/>
      <dgm:spPr/>
      <dgm:t>
        <a:bodyPr/>
        <a:lstStyle/>
        <a:p>
          <a:endParaRPr lang="en-US"/>
        </a:p>
      </dgm:t>
    </dgm:pt>
    <dgm:pt modelId="{04621484-B975-4A2A-B1BE-905449CCAB0E}" type="sibTrans" cxnId="{352739A5-CB26-4D4E-8E90-187FD9246607}">
      <dgm:prSet/>
      <dgm:spPr/>
      <dgm:t>
        <a:bodyPr/>
        <a:lstStyle/>
        <a:p>
          <a:endParaRPr lang="en-US"/>
        </a:p>
      </dgm:t>
    </dgm:pt>
    <dgm:pt modelId="{CEABCC1A-C1E1-4087-BB7B-8AA9C3023E90}" type="pres">
      <dgm:prSet presAssocID="{7C460B0B-F716-4701-B67F-066812BDE57F}" presName="linear" presStyleCnt="0">
        <dgm:presLayoutVars>
          <dgm:animLvl val="lvl"/>
          <dgm:resizeHandles val="exact"/>
        </dgm:presLayoutVars>
      </dgm:prSet>
      <dgm:spPr/>
    </dgm:pt>
    <dgm:pt modelId="{68DA7962-C553-4D34-9685-19098ED9E7A0}" type="pres">
      <dgm:prSet presAssocID="{96057DA8-2E10-4F12-BE7A-E2CE50AAECA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A7A5A8B-B0A0-40C8-8517-369B78AF3418}" type="pres">
      <dgm:prSet presAssocID="{141A9DCF-6775-4495-8C7D-72CAA054AE17}" presName="spacer" presStyleCnt="0"/>
      <dgm:spPr/>
    </dgm:pt>
    <dgm:pt modelId="{E9276AFA-F967-4409-B1DE-C79A0CFA7B2F}" type="pres">
      <dgm:prSet presAssocID="{B13F427A-3D25-43EE-AB39-2167C21C955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71C3B8-BE8D-42B5-AE3E-54BE05CFC474}" type="pres">
      <dgm:prSet presAssocID="{E1123076-2D36-40C0-8640-32F0334B952F}" presName="spacer" presStyleCnt="0"/>
      <dgm:spPr/>
    </dgm:pt>
    <dgm:pt modelId="{13108AFC-09A8-4CCB-B662-046B22BB4344}" type="pres">
      <dgm:prSet presAssocID="{5F384407-1582-4149-ADF9-EA1D3C28EF6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D6EEC9C-8865-44AA-9739-5D67B1C6AA9C}" srcId="{7C460B0B-F716-4701-B67F-066812BDE57F}" destId="{96057DA8-2E10-4F12-BE7A-E2CE50AAECA8}" srcOrd="0" destOrd="0" parTransId="{DB0AF063-7AEB-4560-BAC8-C9EFD3D725DD}" sibTransId="{141A9DCF-6775-4495-8C7D-72CAA054AE17}"/>
    <dgm:cxn modelId="{352739A5-CB26-4D4E-8E90-187FD9246607}" srcId="{7C460B0B-F716-4701-B67F-066812BDE57F}" destId="{5F384407-1582-4149-ADF9-EA1D3C28EF64}" srcOrd="2" destOrd="0" parTransId="{6E9CBED6-E5C0-4F4A-A2B9-DB8B992D36E1}" sibTransId="{04621484-B975-4A2A-B1BE-905449CCAB0E}"/>
    <dgm:cxn modelId="{F290CAA5-E8AA-4FB1-A3F1-244674889513}" type="presOf" srcId="{B13F427A-3D25-43EE-AB39-2167C21C955A}" destId="{E9276AFA-F967-4409-B1DE-C79A0CFA7B2F}" srcOrd="0" destOrd="0" presId="urn:microsoft.com/office/officeart/2005/8/layout/vList2"/>
    <dgm:cxn modelId="{068EE5AF-BAB8-4032-82D5-C48676BC8C21}" type="presOf" srcId="{5F384407-1582-4149-ADF9-EA1D3C28EF64}" destId="{13108AFC-09A8-4CCB-B662-046B22BB4344}" srcOrd="0" destOrd="0" presId="urn:microsoft.com/office/officeart/2005/8/layout/vList2"/>
    <dgm:cxn modelId="{E107F3F5-2351-4A1A-AFBF-3BE6B628122D}" type="presOf" srcId="{7C460B0B-F716-4701-B67F-066812BDE57F}" destId="{CEABCC1A-C1E1-4087-BB7B-8AA9C3023E90}" srcOrd="0" destOrd="0" presId="urn:microsoft.com/office/officeart/2005/8/layout/vList2"/>
    <dgm:cxn modelId="{293508FA-3D44-41CC-9255-4EEADC0D9639}" type="presOf" srcId="{96057DA8-2E10-4F12-BE7A-E2CE50AAECA8}" destId="{68DA7962-C553-4D34-9685-19098ED9E7A0}" srcOrd="0" destOrd="0" presId="urn:microsoft.com/office/officeart/2005/8/layout/vList2"/>
    <dgm:cxn modelId="{7A0A2CFE-699A-4C76-AF69-EBF352B66817}" srcId="{7C460B0B-F716-4701-B67F-066812BDE57F}" destId="{B13F427A-3D25-43EE-AB39-2167C21C955A}" srcOrd="1" destOrd="0" parTransId="{DB0D6FB0-421B-42AD-8F91-A0DA7DB52F70}" sibTransId="{E1123076-2D36-40C0-8640-32F0334B952F}"/>
    <dgm:cxn modelId="{0CF7C41B-5BB3-4E15-B62B-734F40AB3BDC}" type="presParOf" srcId="{CEABCC1A-C1E1-4087-BB7B-8AA9C3023E90}" destId="{68DA7962-C553-4D34-9685-19098ED9E7A0}" srcOrd="0" destOrd="0" presId="urn:microsoft.com/office/officeart/2005/8/layout/vList2"/>
    <dgm:cxn modelId="{E31C8D61-85F0-4709-8274-223A47FEF79B}" type="presParOf" srcId="{CEABCC1A-C1E1-4087-BB7B-8AA9C3023E90}" destId="{BA7A5A8B-B0A0-40C8-8517-369B78AF3418}" srcOrd="1" destOrd="0" presId="urn:microsoft.com/office/officeart/2005/8/layout/vList2"/>
    <dgm:cxn modelId="{238187CA-4556-47CD-B2E3-A9192C6C5A11}" type="presParOf" srcId="{CEABCC1A-C1E1-4087-BB7B-8AA9C3023E90}" destId="{E9276AFA-F967-4409-B1DE-C79A0CFA7B2F}" srcOrd="2" destOrd="0" presId="urn:microsoft.com/office/officeart/2005/8/layout/vList2"/>
    <dgm:cxn modelId="{30E60ED2-1BC6-4129-9494-3EC4CB972573}" type="presParOf" srcId="{CEABCC1A-C1E1-4087-BB7B-8AA9C3023E90}" destId="{6A71C3B8-BE8D-42B5-AE3E-54BE05CFC474}" srcOrd="3" destOrd="0" presId="urn:microsoft.com/office/officeart/2005/8/layout/vList2"/>
    <dgm:cxn modelId="{97942EA1-DD40-488F-9196-9EC930FCB939}" type="presParOf" srcId="{CEABCC1A-C1E1-4087-BB7B-8AA9C3023E90}" destId="{13108AFC-09A8-4CCB-B662-046B22BB434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B4B72-358D-4B3F-A7A4-3881A4743CCE}">
      <dsp:nvSpPr>
        <dsp:cNvPr id="0" name=""/>
        <dsp:cNvSpPr/>
      </dsp:nvSpPr>
      <dsp:spPr>
        <a:xfrm>
          <a:off x="236782" y="1861"/>
          <a:ext cx="1957907" cy="1174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Any nutrition education programs</a:t>
          </a:r>
        </a:p>
      </dsp:txBody>
      <dsp:txXfrm>
        <a:off x="236782" y="1861"/>
        <a:ext cx="1957907" cy="1174744"/>
      </dsp:txXfrm>
    </dsp:sp>
    <dsp:sp modelId="{7C01E29B-4114-4C4B-A9B1-B73D9ED7FB52}">
      <dsp:nvSpPr>
        <dsp:cNvPr id="0" name=""/>
        <dsp:cNvSpPr/>
      </dsp:nvSpPr>
      <dsp:spPr>
        <a:xfrm>
          <a:off x="2390480" y="1861"/>
          <a:ext cx="1957907" cy="1174744"/>
        </a:xfrm>
        <a:prstGeom prst="rect">
          <a:avLst/>
        </a:prstGeom>
        <a:solidFill>
          <a:schemeClr val="accent2">
            <a:hueOff val="-111951"/>
            <a:satOff val="-6456"/>
            <a:lumOff val="6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Arthritis Foundation Exercise Program</a:t>
          </a:r>
        </a:p>
      </dsp:txBody>
      <dsp:txXfrm>
        <a:off x="2390480" y="1861"/>
        <a:ext cx="1957907" cy="1174744"/>
      </dsp:txXfrm>
    </dsp:sp>
    <dsp:sp modelId="{F67FE363-35EE-49F6-BC9C-4F349EDFB6B2}">
      <dsp:nvSpPr>
        <dsp:cNvPr id="0" name=""/>
        <dsp:cNvSpPr/>
      </dsp:nvSpPr>
      <dsp:spPr>
        <a:xfrm>
          <a:off x="4544178" y="1861"/>
          <a:ext cx="1957907" cy="1174744"/>
        </a:xfrm>
        <a:prstGeom prst="rect">
          <a:avLst/>
        </a:prstGeom>
        <a:solidFill>
          <a:schemeClr val="accent2">
            <a:hueOff val="-223902"/>
            <a:satOff val="-12912"/>
            <a:lumOff val="1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Canning College</a:t>
          </a:r>
        </a:p>
      </dsp:txBody>
      <dsp:txXfrm>
        <a:off x="4544178" y="1861"/>
        <a:ext cx="1957907" cy="1174744"/>
      </dsp:txXfrm>
    </dsp:sp>
    <dsp:sp modelId="{247841FF-B82C-4A33-9286-30E326F90F6B}">
      <dsp:nvSpPr>
        <dsp:cNvPr id="0" name=""/>
        <dsp:cNvSpPr/>
      </dsp:nvSpPr>
      <dsp:spPr>
        <a:xfrm>
          <a:off x="6697876" y="1861"/>
          <a:ext cx="1957907" cy="1174744"/>
        </a:xfrm>
        <a:prstGeom prst="rect">
          <a:avLst/>
        </a:prstGeom>
        <a:solidFill>
          <a:schemeClr val="accent2">
            <a:hueOff val="-335853"/>
            <a:satOff val="-19368"/>
            <a:lumOff val="19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Consumer economics programs that you plan to do follow-up surveys</a:t>
          </a:r>
        </a:p>
      </dsp:txBody>
      <dsp:txXfrm>
        <a:off x="6697876" y="1861"/>
        <a:ext cx="1957907" cy="1174744"/>
      </dsp:txXfrm>
    </dsp:sp>
    <dsp:sp modelId="{F4317252-6109-48C0-B079-0C543ACCE395}">
      <dsp:nvSpPr>
        <dsp:cNvPr id="0" name=""/>
        <dsp:cNvSpPr/>
      </dsp:nvSpPr>
      <dsp:spPr>
        <a:xfrm>
          <a:off x="8851574" y="1861"/>
          <a:ext cx="1957907" cy="1174744"/>
        </a:xfrm>
        <a:prstGeom prst="rect">
          <a:avLst/>
        </a:prstGeom>
        <a:solidFill>
          <a:schemeClr val="accent2">
            <a:hueOff val="-447804"/>
            <a:satOff val="-25824"/>
            <a:lumOff val="26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EFNEP</a:t>
          </a:r>
        </a:p>
      </dsp:txBody>
      <dsp:txXfrm>
        <a:off x="8851574" y="1861"/>
        <a:ext cx="1957907" cy="1174744"/>
      </dsp:txXfrm>
    </dsp:sp>
    <dsp:sp modelId="{67A1FAD4-698F-40E2-86B1-ECD8B86A4DDB}">
      <dsp:nvSpPr>
        <dsp:cNvPr id="0" name=""/>
        <dsp:cNvSpPr/>
      </dsp:nvSpPr>
      <dsp:spPr>
        <a:xfrm>
          <a:off x="236782" y="1372396"/>
          <a:ext cx="1957907" cy="1174744"/>
        </a:xfrm>
        <a:prstGeom prst="rect">
          <a:avLst/>
        </a:prstGeom>
        <a:solidFill>
          <a:schemeClr val="accent2">
            <a:hueOff val="-559755"/>
            <a:satOff val="-32280"/>
            <a:lumOff val="33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Food Preservation</a:t>
          </a:r>
        </a:p>
      </dsp:txBody>
      <dsp:txXfrm>
        <a:off x="236782" y="1372396"/>
        <a:ext cx="1957907" cy="1174744"/>
      </dsp:txXfrm>
    </dsp:sp>
    <dsp:sp modelId="{58AB2CA3-BD89-4ABE-BDA8-9E101F842B83}">
      <dsp:nvSpPr>
        <dsp:cNvPr id="0" name=""/>
        <dsp:cNvSpPr/>
      </dsp:nvSpPr>
      <dsp:spPr>
        <a:xfrm>
          <a:off x="2390480" y="1372396"/>
          <a:ext cx="1957907" cy="1174744"/>
        </a:xfrm>
        <a:prstGeom prst="rect">
          <a:avLst/>
        </a:prstGeom>
        <a:solidFill>
          <a:schemeClr val="accent2">
            <a:hueOff val="-671706"/>
            <a:satOff val="-38736"/>
            <a:lumOff val="39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Matter of Balance</a:t>
          </a:r>
        </a:p>
      </dsp:txBody>
      <dsp:txXfrm>
        <a:off x="2390480" y="1372396"/>
        <a:ext cx="1957907" cy="1174744"/>
      </dsp:txXfrm>
    </dsp:sp>
    <dsp:sp modelId="{F17A9985-DE63-4055-8BC6-E0B325DDB7CC}">
      <dsp:nvSpPr>
        <dsp:cNvPr id="0" name=""/>
        <dsp:cNvSpPr/>
      </dsp:nvSpPr>
      <dsp:spPr>
        <a:xfrm>
          <a:off x="4544178" y="1372396"/>
          <a:ext cx="1957907" cy="1174744"/>
        </a:xfrm>
        <a:prstGeom prst="rect">
          <a:avLst/>
        </a:prstGeom>
        <a:solidFill>
          <a:schemeClr val="accent2">
            <a:hueOff val="-783657"/>
            <a:satOff val="-45192"/>
            <a:lumOff val="4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Parenting Apart</a:t>
          </a:r>
        </a:p>
      </dsp:txBody>
      <dsp:txXfrm>
        <a:off x="4544178" y="1372396"/>
        <a:ext cx="1957907" cy="1174744"/>
      </dsp:txXfrm>
    </dsp:sp>
    <dsp:sp modelId="{45900C6C-8C5A-4512-966D-FA6EEC17E690}">
      <dsp:nvSpPr>
        <dsp:cNvPr id="0" name=""/>
        <dsp:cNvSpPr/>
      </dsp:nvSpPr>
      <dsp:spPr>
        <a:xfrm>
          <a:off x="6697876" y="1372396"/>
          <a:ext cx="1957907" cy="1174744"/>
        </a:xfrm>
        <a:prstGeom prst="rect">
          <a:avLst/>
        </a:prstGeom>
        <a:solidFill>
          <a:schemeClr val="accent2">
            <a:hueOff val="-895608"/>
            <a:satOff val="-51648"/>
            <a:lumOff val="53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RELAX</a:t>
          </a:r>
        </a:p>
      </dsp:txBody>
      <dsp:txXfrm>
        <a:off x="6697876" y="1372396"/>
        <a:ext cx="1957907" cy="1174744"/>
      </dsp:txXfrm>
    </dsp:sp>
    <dsp:sp modelId="{F5A7C347-3CB5-4A66-A0D2-6B9B24F009C6}">
      <dsp:nvSpPr>
        <dsp:cNvPr id="0" name=""/>
        <dsp:cNvSpPr/>
      </dsp:nvSpPr>
      <dsp:spPr>
        <a:xfrm>
          <a:off x="8851574" y="1372396"/>
          <a:ext cx="1957907" cy="1174744"/>
        </a:xfrm>
        <a:prstGeom prst="rect">
          <a:avLst/>
        </a:prstGeom>
        <a:solidFill>
          <a:schemeClr val="accent2">
            <a:hueOff val="-1007559"/>
            <a:satOff val="-58104"/>
            <a:lumOff val="59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SAIL</a:t>
          </a:r>
        </a:p>
      </dsp:txBody>
      <dsp:txXfrm>
        <a:off x="8851574" y="1372396"/>
        <a:ext cx="1957907" cy="1174744"/>
      </dsp:txXfrm>
    </dsp:sp>
    <dsp:sp modelId="{8958A574-B32C-47D5-B79B-D81F21832925}">
      <dsp:nvSpPr>
        <dsp:cNvPr id="0" name=""/>
        <dsp:cNvSpPr/>
      </dsp:nvSpPr>
      <dsp:spPr>
        <a:xfrm>
          <a:off x="1313631" y="2742931"/>
          <a:ext cx="1957907" cy="1174744"/>
        </a:xfrm>
        <a:prstGeom prst="rect">
          <a:avLst/>
        </a:prstGeom>
        <a:solidFill>
          <a:schemeClr val="accent2">
            <a:hueOff val="-1119510"/>
            <a:satOff val="-64560"/>
            <a:lumOff val="6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Stay Strong, Stay Healthy</a:t>
          </a:r>
        </a:p>
      </dsp:txBody>
      <dsp:txXfrm>
        <a:off x="1313631" y="2742931"/>
        <a:ext cx="1957907" cy="1174744"/>
      </dsp:txXfrm>
    </dsp:sp>
    <dsp:sp modelId="{923C1B03-4BDA-4EF1-A247-10F3221F7D9D}">
      <dsp:nvSpPr>
        <dsp:cNvPr id="0" name=""/>
        <dsp:cNvSpPr/>
      </dsp:nvSpPr>
      <dsp:spPr>
        <a:xfrm>
          <a:off x="3467329" y="2742931"/>
          <a:ext cx="1957907" cy="1174744"/>
        </a:xfrm>
        <a:prstGeom prst="rect">
          <a:avLst/>
        </a:prstGeom>
        <a:solidFill>
          <a:schemeClr val="accent2">
            <a:hueOff val="-1231461"/>
            <a:satOff val="-71016"/>
            <a:lumOff val="73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Tai Chi</a:t>
          </a:r>
        </a:p>
      </dsp:txBody>
      <dsp:txXfrm>
        <a:off x="3467329" y="2742931"/>
        <a:ext cx="1957907" cy="1174744"/>
      </dsp:txXfrm>
    </dsp:sp>
    <dsp:sp modelId="{1F130566-6024-448D-9F14-AC4705C91411}">
      <dsp:nvSpPr>
        <dsp:cNvPr id="0" name=""/>
        <dsp:cNvSpPr/>
      </dsp:nvSpPr>
      <dsp:spPr>
        <a:xfrm>
          <a:off x="5621027" y="2742931"/>
          <a:ext cx="1957907" cy="1174744"/>
        </a:xfrm>
        <a:prstGeom prst="rect">
          <a:avLst/>
        </a:prstGeom>
        <a:solidFill>
          <a:schemeClr val="accent2">
            <a:hueOff val="-1343412"/>
            <a:satOff val="-77472"/>
            <a:lumOff val="79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TNCEP programs</a:t>
          </a:r>
        </a:p>
      </dsp:txBody>
      <dsp:txXfrm>
        <a:off x="5621027" y="2742931"/>
        <a:ext cx="1957907" cy="1174744"/>
      </dsp:txXfrm>
    </dsp:sp>
    <dsp:sp modelId="{625729FA-2B70-4304-95E7-0D7711113DFE}">
      <dsp:nvSpPr>
        <dsp:cNvPr id="0" name=""/>
        <dsp:cNvSpPr/>
      </dsp:nvSpPr>
      <dsp:spPr>
        <a:xfrm>
          <a:off x="7774725" y="2742931"/>
          <a:ext cx="1957907" cy="117474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Walk Across Tennessee </a:t>
          </a:r>
        </a:p>
      </dsp:txBody>
      <dsp:txXfrm>
        <a:off x="7774725" y="2742931"/>
        <a:ext cx="1957907" cy="1174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9D9D1-6339-4F22-9FED-AF3B133F9588}">
      <dsp:nvSpPr>
        <dsp:cNvPr id="0" name=""/>
        <dsp:cNvSpPr/>
      </dsp:nvSpPr>
      <dsp:spPr>
        <a:xfrm>
          <a:off x="0" y="894261"/>
          <a:ext cx="5861090" cy="16509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8157C-D06A-4725-9377-EB29AD9151FE}">
      <dsp:nvSpPr>
        <dsp:cNvPr id="0" name=""/>
        <dsp:cNvSpPr/>
      </dsp:nvSpPr>
      <dsp:spPr>
        <a:xfrm>
          <a:off x="499410" y="1265724"/>
          <a:ext cx="908019" cy="9080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85AA3-30FA-46D9-80C7-E85DCDD97A46}">
      <dsp:nvSpPr>
        <dsp:cNvPr id="0" name=""/>
        <dsp:cNvSpPr/>
      </dsp:nvSpPr>
      <dsp:spPr>
        <a:xfrm>
          <a:off x="1906841" y="894261"/>
          <a:ext cx="3954248" cy="165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25" tIns="174725" rIns="174725" bIns="17472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Let’s work together to capture as many outcomes as possible. </a:t>
          </a:r>
        </a:p>
      </dsp:txBody>
      <dsp:txXfrm>
        <a:off x="1906841" y="894261"/>
        <a:ext cx="3954248" cy="1650945"/>
      </dsp:txXfrm>
    </dsp:sp>
    <dsp:sp modelId="{1896BA17-A596-40DE-B066-203C0979CD4D}">
      <dsp:nvSpPr>
        <dsp:cNvPr id="0" name=""/>
        <dsp:cNvSpPr/>
      </dsp:nvSpPr>
      <dsp:spPr>
        <a:xfrm>
          <a:off x="0" y="2957943"/>
          <a:ext cx="5861090" cy="16509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24622-8D61-4CB5-B81A-CEE065FD4D25}">
      <dsp:nvSpPr>
        <dsp:cNvPr id="0" name=""/>
        <dsp:cNvSpPr/>
      </dsp:nvSpPr>
      <dsp:spPr>
        <a:xfrm>
          <a:off x="499410" y="3329405"/>
          <a:ext cx="908019" cy="9080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326DE-C313-4CD0-9951-E24A16D62E0E}">
      <dsp:nvSpPr>
        <dsp:cNvPr id="0" name=""/>
        <dsp:cNvSpPr/>
      </dsp:nvSpPr>
      <dsp:spPr>
        <a:xfrm>
          <a:off x="1906841" y="2957943"/>
          <a:ext cx="3954248" cy="1650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25" tIns="174725" rIns="174725" bIns="17472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Many programs can be reported to FCS indicators—not just the programs listed in the Indicator booklet.</a:t>
          </a:r>
        </a:p>
      </dsp:txBody>
      <dsp:txXfrm>
        <a:off x="1906841" y="2957943"/>
        <a:ext cx="3954248" cy="16509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7962-C553-4D34-9685-19098ED9E7A0}">
      <dsp:nvSpPr>
        <dsp:cNvPr id="0" name=""/>
        <dsp:cNvSpPr/>
      </dsp:nvSpPr>
      <dsp:spPr>
        <a:xfrm>
          <a:off x="0" y="143"/>
          <a:ext cx="6263640" cy="1750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SUPER = Federal Report, civil rights reporting </a:t>
          </a:r>
        </a:p>
      </dsp:txBody>
      <dsp:txXfrm>
        <a:off x="85444" y="85587"/>
        <a:ext cx="6092752" cy="1579432"/>
      </dsp:txXfrm>
    </dsp:sp>
    <dsp:sp modelId="{E9276AFA-F967-4409-B1DE-C79A0CFA7B2F}">
      <dsp:nvSpPr>
        <dsp:cNvPr id="0" name=""/>
        <dsp:cNvSpPr/>
      </dsp:nvSpPr>
      <dsp:spPr>
        <a:xfrm>
          <a:off x="0" y="1877183"/>
          <a:ext cx="6263640" cy="17503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PEARS = SNAP-Ed Reporting (TNCEP)</a:t>
          </a:r>
        </a:p>
      </dsp:txBody>
      <dsp:txXfrm>
        <a:off x="85444" y="1962627"/>
        <a:ext cx="6092752" cy="1579432"/>
      </dsp:txXfrm>
    </dsp:sp>
    <dsp:sp modelId="{13108AFC-09A8-4CCB-B662-046B22BB4344}">
      <dsp:nvSpPr>
        <dsp:cNvPr id="0" name=""/>
        <dsp:cNvSpPr/>
      </dsp:nvSpPr>
      <dsp:spPr>
        <a:xfrm>
          <a:off x="0" y="3754224"/>
          <a:ext cx="6263640" cy="17503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WebNEERS = EFNEP Reporting</a:t>
          </a:r>
        </a:p>
      </dsp:txBody>
      <dsp:txXfrm>
        <a:off x="85444" y="3839668"/>
        <a:ext cx="6092752" cy="1579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FA48-4253-C04E-914F-5E9A63338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30391-A59A-D341-9334-94852C420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CBCC9-5FFA-2C42-A627-295DA422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47A-D8AC-4848-A29E-D0D0E820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8DEF6-03E0-494D-9835-5280A612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F65EE-6C93-6B47-B9F1-A31316B0FA89}"/>
              </a:ext>
            </a:extLst>
          </p:cNvPr>
          <p:cNvSpPr txBox="1"/>
          <p:nvPr userDrawn="1"/>
        </p:nvSpPr>
        <p:spPr>
          <a:xfrm>
            <a:off x="377371" y="61395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3EBE-18EC-944A-B7EE-0174D4028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584E2-EA77-A244-A8C6-CAB8F12F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7390-E41D-6442-AF6A-583A51B8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56A8-DF87-CA43-98B3-74230A71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DFA4A-B0CC-FA45-A971-EBDD4CAC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5A4F3-0282-D141-BF4C-D7A06A341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D5EB0-36DF-3D48-AD91-C3CAAEB8F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75569-7A90-AE45-B9B5-BEB54708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F9DD7-E65A-D44B-A60A-691A59F9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4B5BB-FA99-0549-B469-3C28996B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5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C271-35C4-4A45-B3E4-313733DF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746E-EEAF-F749-A69B-379E9510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0D46-22FF-F94A-8CBC-ED308422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35A4C-57C6-D94A-B320-2041359A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E05D5-5BC3-9F42-894D-AD5C5CCF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2410-2AFD-1C4F-8479-3070F0A8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0A02E-A80D-7E40-BB33-44E926D6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4E60E-4F90-CF45-B5DB-5817B1B8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B5EA0-A838-C843-BB0D-30509EBE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1FFAA-FE6E-A04B-A9B7-0BB468C2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3E386-AA56-D440-A217-BF6628341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ECD1-9BB1-7548-BD4D-E3A84D598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05942-1767-DC46-8E11-655BDC550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4CE51-BD4F-B140-BFB4-911C4F20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53D13-2FDB-C841-92E1-FE5177B4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4FC32-7F92-7D4A-AEA8-DADB7714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B23-F710-4547-A817-3C6028A4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7C83E-4B04-8F4D-92D6-217BC6F74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8BAC2-F7DA-1A41-A0B3-DB3A6A1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7D024-8284-A34D-9D3F-E61E99E4A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D978-BBA3-224E-9EDC-9F6B1456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7984D-4B1C-FA4E-B2B9-98E5E39C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844B6-D1DA-3447-BDDD-25756BD7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6CB61-00B6-3340-9EF1-759CF877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4D6B-3B1F-D548-96BF-22AF6F30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47EF4-5744-F046-8198-5EFF45BC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C5F84-BEF8-214C-A0BA-22E44839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6FFF4-F43B-834F-B9DE-1721B946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32164-7582-E541-AA7D-4BFADC69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27E0F-0280-EA4A-AD52-3FCB76E7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6398B-E62A-1A4A-B93F-2BB522B2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5CEC-1981-E34D-A859-0BDB6D46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CDE2D-4992-7A4D-A340-A90D5AD37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A3F2D-89A4-7943-919C-9C33D44F1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950FF-5A3E-FC4D-9B96-4E2C57F3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28AEF-96E9-DE4E-9ABA-B80B51B8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D0D15-A227-0645-B3E3-70237A7D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BB7E-28D3-2D46-AD57-A67A91F9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4249B-2E7D-D34D-B8F7-AFD5313B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1063C-B76A-F044-8E5C-22637B722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EEA2D-CF94-BE4B-8BFB-C9048CDF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D6394-3114-434A-BD59-3AD1EE66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A3A50-197E-034B-94B8-56ABE779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2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DB055-BE8E-3C4A-9C1D-7BAE2A3C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DEC68-CA4F-9941-9648-183539909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B5B1-0EFC-A74C-BB6B-2018926B6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9246-C971-3946-99BE-F9DE773C8E6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1CD36-1CD8-974F-9D8F-8D9036847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4A55E-8645-134E-A3CC-E3C777DAD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5924" y="5853166"/>
            <a:ext cx="12197924" cy="100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franck@utk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05993-14AF-4960-B55E-60DA9AC2F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en-US" dirty="0"/>
              <a:t>FCS Evaluation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C7747-1B95-49ED-BEDD-BE4D7D53F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Karen L. Franck, PhD</a:t>
            </a:r>
          </a:p>
          <a:p>
            <a:r>
              <a:rPr lang="en-US" dirty="0"/>
              <a:t>Extension Associate Professor</a:t>
            </a:r>
          </a:p>
          <a:p>
            <a:r>
              <a:rPr lang="en-US" dirty="0"/>
              <a:t>FCS &amp; Extension Evaluation &amp; Staff Development</a:t>
            </a:r>
          </a:p>
        </p:txBody>
      </p:sp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082AA-87E5-4DA1-B084-9E6F5AFAE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1" y="327025"/>
            <a:ext cx="5324477" cy="16303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/>
              <a:t>SUPER FCS Economic Indicators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C7EFFE-789F-483F-9AAC-8216EB1871DE}"/>
              </a:ext>
            </a:extLst>
          </p:cNvPr>
          <p:cNvSpPr txBox="1"/>
          <p:nvPr/>
        </p:nvSpPr>
        <p:spPr>
          <a:xfrm>
            <a:off x="5368230" y="377786"/>
            <a:ext cx="60131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IF you teach any of the programs listed here, </a:t>
            </a:r>
          </a:p>
          <a:p>
            <a:pPr>
              <a:spcAft>
                <a:spcPts val="600"/>
              </a:spcAft>
            </a:pPr>
            <a:r>
              <a:rPr lang="en-US" dirty="0"/>
              <a:t>THEN you should have selected at least ONE FCS Economic Indicator to report to in 2023</a:t>
            </a:r>
          </a:p>
          <a:p>
            <a:pPr>
              <a:spcAft>
                <a:spcPts val="600"/>
              </a:spcAft>
            </a:pPr>
            <a:r>
              <a:rPr lang="en-US" dirty="0"/>
              <a:t>Make sure to report volunteer hours!</a:t>
            </a: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7713A438-9596-66D0-DE65-1F8D680938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1013" y="2286001"/>
          <a:ext cx="11046264" cy="3919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63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1B0220-0D1A-486F-BEBF-7DCC9602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/>
              <a:t>SUPER Reporting – Key Words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F1241-F327-4F3A-82FC-6E66496F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3801" y="1327343"/>
            <a:ext cx="6224335" cy="5431536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3200" dirty="0"/>
              <a:t>DPP</a:t>
            </a:r>
          </a:p>
          <a:p>
            <a:r>
              <a:rPr lang="en-US" sz="3200" dirty="0"/>
              <a:t>Extension Health &amp; Wellness Ambassadors</a:t>
            </a:r>
          </a:p>
          <a:p>
            <a:r>
              <a:rPr lang="en-US" sz="3200" dirty="0"/>
              <a:t>Farmers’ Market Fresh</a:t>
            </a:r>
          </a:p>
          <a:p>
            <a:r>
              <a:rPr lang="en-US" sz="3200" dirty="0"/>
              <a:t>Food Preservation</a:t>
            </a:r>
          </a:p>
          <a:p>
            <a:r>
              <a:rPr lang="en-US" sz="3200" dirty="0"/>
              <a:t>Fresh Plate</a:t>
            </a:r>
          </a:p>
          <a:p>
            <a:r>
              <a:rPr lang="en-US" sz="3200" dirty="0"/>
              <a:t>On My Own</a:t>
            </a:r>
          </a:p>
          <a:p>
            <a:r>
              <a:rPr lang="en-US" sz="3200" dirty="0"/>
              <a:t>Poison Prevention Programs</a:t>
            </a:r>
          </a:p>
          <a:p>
            <a:r>
              <a:rPr lang="en-US" sz="3200" dirty="0"/>
              <a:t>Pink &amp; Teal</a:t>
            </a:r>
          </a:p>
          <a:p>
            <a:r>
              <a:rPr lang="en-US" sz="3200" dirty="0"/>
              <a:t>Power U</a:t>
            </a:r>
          </a:p>
          <a:p>
            <a:r>
              <a:rPr lang="en-US" sz="3200" dirty="0"/>
              <a:t>Skill Up Tennessee</a:t>
            </a:r>
          </a:p>
          <a:p>
            <a:r>
              <a:rPr lang="en-US" sz="3200" dirty="0"/>
              <a:t>Walk Across Tennessee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7260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3C0E33-0DB8-4B07-A890-7F451D1BE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522" y="591829"/>
            <a:ext cx="3939688" cy="5583126"/>
          </a:xfrm>
        </p:spPr>
        <p:txBody>
          <a:bodyPr>
            <a:normAutofit/>
          </a:bodyPr>
          <a:lstStyle/>
          <a:p>
            <a:r>
              <a:rPr lang="en-US" sz="8000"/>
              <a:t>Not Sure How to Report an Activity?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0059019-ECCB-B5E4-FD69-739CEF470D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785095"/>
              </p:ext>
            </p:extLst>
          </p:nvPr>
        </p:nvGraphicFramePr>
        <p:xfrm>
          <a:off x="5492710" y="671805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95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34084-3344-4623-B3EF-F1ADFCA70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5"/>
                </a:solidFill>
              </a:rPr>
              <a:t>Reporting Structures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ED3D41-9FB6-02DA-9751-7E1EFDFF2D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2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E4DDF-6212-482E-B5C6-C8F9632B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 in TNCEP Paperwork to State Office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85677-EDF5-49C7-A41C-7DA33A38DD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Adult Forms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47AD69-F5FC-45A2-8CEC-15F85C818F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Adult Group Enrollment</a:t>
            </a:r>
          </a:p>
          <a:p>
            <a:r>
              <a:rPr lang="en-US" dirty="0"/>
              <a:t>Adult Enrollment for each adult</a:t>
            </a:r>
          </a:p>
          <a:p>
            <a:r>
              <a:rPr lang="en-US" dirty="0"/>
              <a:t>Entry/exit surveys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6867C8-7318-44F0-A56A-2CAC739C5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Youth Forms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4601D2-81B4-40F6-BDFA-349B4AA7A1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Youth Group Enrollment</a:t>
            </a:r>
          </a:p>
          <a:p>
            <a:r>
              <a:rPr lang="en-US" dirty="0"/>
              <a:t>Entry/exit surveys</a:t>
            </a:r>
          </a:p>
        </p:txBody>
      </p:sp>
    </p:spTree>
    <p:extLst>
      <p:ext uri="{BB962C8B-B14F-4D97-AF65-F5344CB8AC3E}">
        <p14:creationId xmlns:p14="http://schemas.microsoft.com/office/powerpoint/2010/main" val="256629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A385-0F8F-4A8F-88D1-D68B250E2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Questions?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F089B-CED4-4B66-9461-00661B20F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4009" y="1591878"/>
            <a:ext cx="4489174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Karen Franck</a:t>
            </a:r>
          </a:p>
          <a:p>
            <a:pPr marL="0" indent="0">
              <a:buNone/>
            </a:pPr>
            <a:r>
              <a:rPr lang="en-US" dirty="0">
                <a:cs typeface="Calibri"/>
                <a:hlinkClick r:id="rId2"/>
              </a:rPr>
              <a:t>kfranck@utk.edu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865-654-1089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448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233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FCS Evaluation</vt:lpstr>
      <vt:lpstr>SUPER FCS Economic Indicators </vt:lpstr>
      <vt:lpstr>SUPER Reporting – Key Words</vt:lpstr>
      <vt:lpstr>Not Sure How to Report an Activity?</vt:lpstr>
      <vt:lpstr>Reporting Structures</vt:lpstr>
      <vt:lpstr>Turn in TNCEP Paperwork to State Office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Franck, Karen Lillemor</cp:lastModifiedBy>
  <cp:revision>4</cp:revision>
  <dcterms:created xsi:type="dcterms:W3CDTF">2020-04-06T15:20:31Z</dcterms:created>
  <dcterms:modified xsi:type="dcterms:W3CDTF">2023-04-26T00:31:25Z</dcterms:modified>
</cp:coreProperties>
</file>