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65" r:id="rId6"/>
    <p:sldId id="269" r:id="rId7"/>
    <p:sldId id="258" r:id="rId8"/>
    <p:sldId id="270" r:id="rId9"/>
    <p:sldId id="272" r:id="rId10"/>
    <p:sldId id="271" r:id="rId11"/>
    <p:sldId id="273" r:id="rId12"/>
    <p:sldId id="261" r:id="rId13"/>
    <p:sldId id="260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D18274-4313-43ED-8C7D-C65009E43021}" v="28" dt="2023-04-10T16:20:11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ckett, Brione (blocket2)" userId="S::blocket2@tnstate.edu::b762494e-3166-47e0-9a5b-05d315e93b4f" providerId="AD" clId="Web-{936F7677-CDAD-DF27-0477-A91A842B9B92}"/>
    <pc:docChg chg="modSld">
      <pc:chgData name="Lockett, Brione (blocket2)" userId="S::blocket2@tnstate.edu::b762494e-3166-47e0-9a5b-05d315e93b4f" providerId="AD" clId="Web-{936F7677-CDAD-DF27-0477-A91A842B9B92}" dt="2023-01-17T17:47:30.276" v="22"/>
      <pc:docMkLst>
        <pc:docMk/>
      </pc:docMkLst>
      <pc:sldChg chg="addSp delSp modSp">
        <pc:chgData name="Lockett, Brione (blocket2)" userId="S::blocket2@tnstate.edu::b762494e-3166-47e0-9a5b-05d315e93b4f" providerId="AD" clId="Web-{936F7677-CDAD-DF27-0477-A91A842B9B92}" dt="2023-01-17T17:47:30.276" v="22"/>
        <pc:sldMkLst>
          <pc:docMk/>
          <pc:sldMk cId="1065598562" sldId="258"/>
        </pc:sldMkLst>
        <pc:spChg chg="mod ord">
          <ac:chgData name="Lockett, Brione (blocket2)" userId="S::blocket2@tnstate.edu::b762494e-3166-47e0-9a5b-05d315e93b4f" providerId="AD" clId="Web-{936F7677-CDAD-DF27-0477-A91A842B9B92}" dt="2023-01-17T17:47:30.276" v="22"/>
          <ac:spMkLst>
            <pc:docMk/>
            <pc:sldMk cId="1065598562" sldId="258"/>
            <ac:spMk id="2" creationId="{1401DC0C-3395-4D21-B367-CDAB60C01565}"/>
          </ac:spMkLst>
        </pc:spChg>
        <pc:spChg chg="del">
          <ac:chgData name="Lockett, Brione (blocket2)" userId="S::blocket2@tnstate.edu::b762494e-3166-47e0-9a5b-05d315e93b4f" providerId="AD" clId="Web-{936F7677-CDAD-DF27-0477-A91A842B9B92}" dt="2023-01-17T17:44:44.380" v="9"/>
          <ac:spMkLst>
            <pc:docMk/>
            <pc:sldMk cId="1065598562" sldId="258"/>
            <ac:spMk id="98" creationId="{F13C74B1-5B17-4795-BED0-7140497B445A}"/>
          </ac:spMkLst>
        </pc:spChg>
        <pc:spChg chg="del">
          <ac:chgData name="Lockett, Brione (blocket2)" userId="S::blocket2@tnstate.edu::b762494e-3166-47e0-9a5b-05d315e93b4f" providerId="AD" clId="Web-{936F7677-CDAD-DF27-0477-A91A842B9B92}" dt="2023-01-17T17:44:44.380" v="9"/>
          <ac:spMkLst>
            <pc:docMk/>
            <pc:sldMk cId="1065598562" sldId="258"/>
            <ac:spMk id="100" creationId="{D4974D33-8DC5-464E-8C6D-BE58F0669C17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27.102" v="18"/>
          <ac:spMkLst>
            <pc:docMk/>
            <pc:sldMk cId="1065598562" sldId="258"/>
            <ac:spMk id="105" creationId="{327D73B4-9F5C-4A64-A179-51B9500CB8B5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27.102" v="18"/>
          <ac:spMkLst>
            <pc:docMk/>
            <pc:sldMk cId="1065598562" sldId="258"/>
            <ac:spMk id="107" creationId="{C1F06963-6374-4B48-844F-071A9BAAAE02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27.102" v="18"/>
          <ac:spMkLst>
            <pc:docMk/>
            <pc:sldMk cId="1065598562" sldId="258"/>
            <ac:spMk id="109" creationId="{6CB927A4-E432-4310-9CD5-E89FF5063179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27.102" v="18"/>
          <ac:spMkLst>
            <pc:docMk/>
            <pc:sldMk cId="1065598562" sldId="258"/>
            <ac:spMk id="111" creationId="{1453BF6C-B012-48B7-B4E8-6D7AC7C27D02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27.102" v="18"/>
          <ac:spMkLst>
            <pc:docMk/>
            <pc:sldMk cId="1065598562" sldId="258"/>
            <ac:spMk id="113" creationId="{E3020543-B24B-4EC4-8FFC-8DD88EEA91A8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12.476" v="13"/>
          <ac:spMkLst>
            <pc:docMk/>
            <pc:sldMk cId="1065598562" sldId="258"/>
            <ac:spMk id="120" creationId="{8F90786E-B72D-4C32-BDCE-A170B007822D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12.476" v="13"/>
          <ac:spMkLst>
            <pc:docMk/>
            <pc:sldMk cId="1065598562" sldId="258"/>
            <ac:spMk id="122" creationId="{5E46F2E7-848F-4A6C-A098-4764FDEA771A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21.352" v="15"/>
          <ac:spMkLst>
            <pc:docMk/>
            <pc:sldMk cId="1065598562" sldId="258"/>
            <ac:spMk id="124" creationId="{8F90786E-B72D-4C32-BDCE-A170B007822D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21.352" v="15"/>
          <ac:spMkLst>
            <pc:docMk/>
            <pc:sldMk cId="1065598562" sldId="258"/>
            <ac:spMk id="125" creationId="{5E46F2E7-848F-4A6C-A098-4764FDEA771A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26.946" v="17"/>
          <ac:spMkLst>
            <pc:docMk/>
            <pc:sldMk cId="1065598562" sldId="258"/>
            <ac:spMk id="127" creationId="{8F90786E-B72D-4C32-BDCE-A170B007822D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6:26.946" v="17"/>
          <ac:spMkLst>
            <pc:docMk/>
            <pc:sldMk cId="1065598562" sldId="258"/>
            <ac:spMk id="128" creationId="{5E46F2E7-848F-4A6C-A098-4764FDEA771A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7:30.276" v="22"/>
          <ac:spMkLst>
            <pc:docMk/>
            <pc:sldMk cId="1065598562" sldId="258"/>
            <ac:spMk id="130" creationId="{8F90786E-B72D-4C32-BDCE-A170B007822D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7:30.276" v="22"/>
          <ac:spMkLst>
            <pc:docMk/>
            <pc:sldMk cId="1065598562" sldId="258"/>
            <ac:spMk id="131" creationId="{5E46F2E7-848F-4A6C-A098-4764FDEA771A}"/>
          </ac:spMkLst>
        </pc:spChg>
        <pc:spChg chg="add del">
          <ac:chgData name="Lockett, Brione (blocket2)" userId="S::blocket2@tnstate.edu::b762494e-3166-47e0-9a5b-05d315e93b4f" providerId="AD" clId="Web-{936F7677-CDAD-DF27-0477-A91A842B9B92}" dt="2023-01-17T17:47:30.276" v="22"/>
          <ac:spMkLst>
            <pc:docMk/>
            <pc:sldMk cId="1065598562" sldId="258"/>
            <ac:spMk id="136" creationId="{9228552E-C8B1-4A80-8448-0787CE0FC704}"/>
          </ac:spMkLst>
        </pc:spChg>
        <pc:graphicFrameChg chg="mod modGraphic">
          <ac:chgData name="Lockett, Brione (blocket2)" userId="S::blocket2@tnstate.edu::b762494e-3166-47e0-9a5b-05d315e93b4f" providerId="AD" clId="Web-{936F7677-CDAD-DF27-0477-A91A842B9B92}" dt="2023-01-17T17:47:30.276" v="22"/>
          <ac:graphicFrameMkLst>
            <pc:docMk/>
            <pc:sldMk cId="1065598562" sldId="258"/>
            <ac:graphicFrameMk id="20" creationId="{9D33C5DA-672F-7DA8-9FAF-77E2037AF735}"/>
          </ac:graphicFrameMkLst>
        </pc:graphicFrameChg>
        <pc:picChg chg="mod">
          <ac:chgData name="Lockett, Brione (blocket2)" userId="S::blocket2@tnstate.edu::b762494e-3166-47e0-9a5b-05d315e93b4f" providerId="AD" clId="Web-{936F7677-CDAD-DF27-0477-A91A842B9B92}" dt="2023-01-17T17:47:30.276" v="22"/>
          <ac:picMkLst>
            <pc:docMk/>
            <pc:sldMk cId="1065598562" sldId="258"/>
            <ac:picMk id="3" creationId="{00000000-0000-0000-0000-000000000000}"/>
          </ac:picMkLst>
        </pc:picChg>
        <pc:cxnChg chg="add del">
          <ac:chgData name="Lockett, Brione (blocket2)" userId="S::blocket2@tnstate.edu::b762494e-3166-47e0-9a5b-05d315e93b4f" providerId="AD" clId="Web-{936F7677-CDAD-DF27-0477-A91A842B9B92}" dt="2023-01-17T17:46:27.102" v="18"/>
          <ac:cxnSpMkLst>
            <pc:docMk/>
            <pc:sldMk cId="1065598562" sldId="258"/>
            <ac:cxnSpMk id="115" creationId="{C49DA8F6-BCC1-4447-B54C-57856834B94B}"/>
          </ac:cxnSpMkLst>
        </pc:cxnChg>
      </pc:sldChg>
    </pc:docChg>
  </pc:docChgLst>
  <pc:docChgLst>
    <pc:chgData name="Lockett, Brione (blocket2)" userId="S::blocket2@tnstate.edu::b762494e-3166-47e0-9a5b-05d315e93b4f" providerId="AD" clId="Web-{5469F234-8DF7-F6DE-A835-1FAC4F77C9B3}"/>
    <pc:docChg chg="modSld">
      <pc:chgData name="Lockett, Brione (blocket2)" userId="S::blocket2@tnstate.edu::b762494e-3166-47e0-9a5b-05d315e93b4f" providerId="AD" clId="Web-{5469F234-8DF7-F6DE-A835-1FAC4F77C9B3}" dt="2023-01-17T17:55:52.141" v="15" actId="1076"/>
      <pc:docMkLst>
        <pc:docMk/>
      </pc:docMkLst>
      <pc:sldChg chg="addSp delSp modSp">
        <pc:chgData name="Lockett, Brione (blocket2)" userId="S::blocket2@tnstate.edu::b762494e-3166-47e0-9a5b-05d315e93b4f" providerId="AD" clId="Web-{5469F234-8DF7-F6DE-A835-1FAC4F77C9B3}" dt="2023-01-17T17:55:52.141" v="15" actId="1076"/>
        <pc:sldMkLst>
          <pc:docMk/>
          <pc:sldMk cId="1065598562" sldId="258"/>
        </pc:sldMkLst>
        <pc:spChg chg="mod">
          <ac:chgData name="Lockett, Brione (blocket2)" userId="S::blocket2@tnstate.edu::b762494e-3166-47e0-9a5b-05d315e93b4f" providerId="AD" clId="Web-{5469F234-8DF7-F6DE-A835-1FAC4F77C9B3}" dt="2023-01-17T17:55:43.750" v="12"/>
          <ac:spMkLst>
            <pc:docMk/>
            <pc:sldMk cId="1065598562" sldId="258"/>
            <ac:spMk id="2" creationId="{1401DC0C-3395-4D21-B367-CDAB60C01565}"/>
          </ac:spMkLst>
        </pc:spChg>
        <pc:spChg chg="del">
          <ac:chgData name="Lockett, Brione (blocket2)" userId="S::blocket2@tnstate.edu::b762494e-3166-47e0-9a5b-05d315e93b4f" providerId="AD" clId="Web-{5469F234-8DF7-F6DE-A835-1FAC4F77C9B3}" dt="2023-01-17T17:51:38.893" v="0"/>
          <ac:spMkLst>
            <pc:docMk/>
            <pc:sldMk cId="1065598562" sldId="258"/>
            <ac:spMk id="130" creationId="{8F90786E-B72D-4C32-BDCE-A170B007822D}"/>
          </ac:spMkLst>
        </pc:spChg>
        <pc:spChg chg="del">
          <ac:chgData name="Lockett, Brione (blocket2)" userId="S::blocket2@tnstate.edu::b762494e-3166-47e0-9a5b-05d315e93b4f" providerId="AD" clId="Web-{5469F234-8DF7-F6DE-A835-1FAC4F77C9B3}" dt="2023-01-17T17:51:38.893" v="0"/>
          <ac:spMkLst>
            <pc:docMk/>
            <pc:sldMk cId="1065598562" sldId="258"/>
            <ac:spMk id="131" creationId="{5E46F2E7-848F-4A6C-A098-4764FDEA771A}"/>
          </ac:spMkLst>
        </pc:spChg>
        <pc:spChg chg="add del">
          <ac:chgData name="Lockett, Brione (blocket2)" userId="S::blocket2@tnstate.edu::b762494e-3166-47e0-9a5b-05d315e93b4f" providerId="AD" clId="Web-{5469F234-8DF7-F6DE-A835-1FAC4F77C9B3}" dt="2023-01-17T17:55:43.750" v="12"/>
          <ac:spMkLst>
            <pc:docMk/>
            <pc:sldMk cId="1065598562" sldId="258"/>
            <ac:spMk id="133" creationId="{60E9A6ED-B880-44EA-8D60-C9D3C82CCBD2}"/>
          </ac:spMkLst>
        </pc:spChg>
        <pc:spChg chg="add del">
          <ac:chgData name="Lockett, Brione (blocket2)" userId="S::blocket2@tnstate.edu::b762494e-3166-47e0-9a5b-05d315e93b4f" providerId="AD" clId="Web-{5469F234-8DF7-F6DE-A835-1FAC4F77C9B3}" dt="2023-01-17T17:55:43.750" v="12"/>
          <ac:spMkLst>
            <pc:docMk/>
            <pc:sldMk cId="1065598562" sldId="258"/>
            <ac:spMk id="138" creationId="{D2B783EE-0239-4717-BBEA-8C9EAC61C824}"/>
          </ac:spMkLst>
        </pc:spChg>
        <pc:spChg chg="add del">
          <ac:chgData name="Lockett, Brione (blocket2)" userId="S::blocket2@tnstate.edu::b762494e-3166-47e0-9a5b-05d315e93b4f" providerId="AD" clId="Web-{5469F234-8DF7-F6DE-A835-1FAC4F77C9B3}" dt="2023-01-17T17:55:43.750" v="12"/>
          <ac:spMkLst>
            <pc:docMk/>
            <pc:sldMk cId="1065598562" sldId="258"/>
            <ac:spMk id="140" creationId="{A7B99495-F43F-4D80-A44F-2CB4764EB90B}"/>
          </ac:spMkLst>
        </pc:spChg>
        <pc:spChg chg="add del">
          <ac:chgData name="Lockett, Brione (blocket2)" userId="S::blocket2@tnstate.edu::b762494e-3166-47e0-9a5b-05d315e93b4f" providerId="AD" clId="Web-{5469F234-8DF7-F6DE-A835-1FAC4F77C9B3}" dt="2023-01-17T17:55:43.750" v="12"/>
          <ac:spMkLst>
            <pc:docMk/>
            <pc:sldMk cId="1065598562" sldId="258"/>
            <ac:spMk id="142" creationId="{70BEB1E7-2F88-40BC-B73D-42E5B6F80BFC}"/>
          </ac:spMkLst>
        </pc:spChg>
        <pc:graphicFrameChg chg="mod modGraphic">
          <ac:chgData name="Lockett, Brione (blocket2)" userId="S::blocket2@tnstate.edu::b762494e-3166-47e0-9a5b-05d315e93b4f" providerId="AD" clId="Web-{5469F234-8DF7-F6DE-A835-1FAC4F77C9B3}" dt="2023-01-17T17:55:43.750" v="12"/>
          <ac:graphicFrameMkLst>
            <pc:docMk/>
            <pc:sldMk cId="1065598562" sldId="258"/>
            <ac:graphicFrameMk id="20" creationId="{9D33C5DA-672F-7DA8-9FAF-77E2037AF735}"/>
          </ac:graphicFrameMkLst>
        </pc:graphicFrameChg>
        <pc:picChg chg="del mod ord">
          <ac:chgData name="Lockett, Brione (blocket2)" userId="S::blocket2@tnstate.edu::b762494e-3166-47e0-9a5b-05d315e93b4f" providerId="AD" clId="Web-{5469F234-8DF7-F6DE-A835-1FAC4F77C9B3}" dt="2023-01-17T17:55:49.016" v="14"/>
          <ac:picMkLst>
            <pc:docMk/>
            <pc:sldMk cId="1065598562" sldId="258"/>
            <ac:picMk id="3" creationId="{00000000-0000-0000-0000-000000000000}"/>
          </ac:picMkLst>
        </pc:picChg>
        <pc:picChg chg="add del mod">
          <ac:chgData name="Lockett, Brione (blocket2)" userId="S::blocket2@tnstate.edu::b762494e-3166-47e0-9a5b-05d315e93b4f" providerId="AD" clId="Web-{5469F234-8DF7-F6DE-A835-1FAC4F77C9B3}" dt="2023-01-17T17:53:17.508" v="2"/>
          <ac:picMkLst>
            <pc:docMk/>
            <pc:sldMk cId="1065598562" sldId="258"/>
            <ac:picMk id="26" creationId="{D830E3C3-3AF6-E686-8CC2-E414AECD7E43}"/>
          </ac:picMkLst>
        </pc:picChg>
        <pc:picChg chg="add mod ord">
          <ac:chgData name="Lockett, Brione (blocket2)" userId="S::blocket2@tnstate.edu::b762494e-3166-47e0-9a5b-05d315e93b4f" providerId="AD" clId="Web-{5469F234-8DF7-F6DE-A835-1FAC4F77C9B3}" dt="2023-01-17T17:55:52.141" v="15" actId="1076"/>
          <ac:picMkLst>
            <pc:docMk/>
            <pc:sldMk cId="1065598562" sldId="258"/>
            <ac:picMk id="48" creationId="{011F7956-3390-A451-60FC-2F257E94BE6D}"/>
          </ac:picMkLst>
        </pc:picChg>
      </pc:sldChg>
    </pc:docChg>
  </pc:docChgLst>
  <pc:docChgLst>
    <pc:chgData name="Fleming, Rita" userId="148dc04c-2513-41a1-bead-f9c97dd1c462" providerId="ADAL" clId="{02D18274-4313-43ED-8C7D-C65009E43021}"/>
    <pc:docChg chg="undo custSel addSld delSld modSld">
      <pc:chgData name="Fleming, Rita" userId="148dc04c-2513-41a1-bead-f9c97dd1c462" providerId="ADAL" clId="{02D18274-4313-43ED-8C7D-C65009E43021}" dt="2023-04-10T16:26:26.191" v="37" actId="1076"/>
      <pc:docMkLst>
        <pc:docMk/>
      </pc:docMkLst>
      <pc:sldChg chg="modSp add del mod">
        <pc:chgData name="Fleming, Rita" userId="148dc04c-2513-41a1-bead-f9c97dd1c462" providerId="ADAL" clId="{02D18274-4313-43ED-8C7D-C65009E43021}" dt="2023-04-10T16:20:11.130" v="35"/>
        <pc:sldMkLst>
          <pc:docMk/>
          <pc:sldMk cId="2679207285" sldId="256"/>
        </pc:sldMkLst>
        <pc:spChg chg="mod">
          <ac:chgData name="Fleming, Rita" userId="148dc04c-2513-41a1-bead-f9c97dd1c462" providerId="ADAL" clId="{02D18274-4313-43ED-8C7D-C65009E43021}" dt="2023-04-10T16:20:10.392" v="34" actId="20577"/>
          <ac:spMkLst>
            <pc:docMk/>
            <pc:sldMk cId="2679207285" sldId="256"/>
            <ac:spMk id="3" creationId="{00000000-0000-0000-0000-000000000000}"/>
          </ac:spMkLst>
        </pc:spChg>
      </pc:sldChg>
      <pc:sldChg chg="delSp modSp mod">
        <pc:chgData name="Fleming, Rita" userId="148dc04c-2513-41a1-bead-f9c97dd1c462" providerId="ADAL" clId="{02D18274-4313-43ED-8C7D-C65009E43021}" dt="2023-04-10T14:59:42.239" v="26"/>
        <pc:sldMkLst>
          <pc:docMk/>
          <pc:sldMk cId="1065598562" sldId="258"/>
        </pc:sldMkLst>
        <pc:graphicFrameChg chg="mod">
          <ac:chgData name="Fleming, Rita" userId="148dc04c-2513-41a1-bead-f9c97dd1c462" providerId="ADAL" clId="{02D18274-4313-43ED-8C7D-C65009E43021}" dt="2023-04-10T14:55:14.538" v="25" actId="20577"/>
          <ac:graphicFrameMkLst>
            <pc:docMk/>
            <pc:sldMk cId="1065598562" sldId="258"/>
            <ac:graphicFrameMk id="20" creationId="{9D33C5DA-672F-7DA8-9FAF-77E2037AF735}"/>
          </ac:graphicFrameMkLst>
        </pc:graphicFrameChg>
        <pc:picChg chg="del">
          <ac:chgData name="Fleming, Rita" userId="148dc04c-2513-41a1-bead-f9c97dd1c462" providerId="ADAL" clId="{02D18274-4313-43ED-8C7D-C65009E43021}" dt="2023-04-10T14:59:42.239" v="26"/>
          <ac:picMkLst>
            <pc:docMk/>
            <pc:sldMk cId="1065598562" sldId="258"/>
            <ac:picMk id="3" creationId="{0985C221-4A19-5C8B-1D66-E23AC153AC88}"/>
          </ac:picMkLst>
        </pc:picChg>
      </pc:sldChg>
      <pc:sldChg chg="modSp mod">
        <pc:chgData name="Fleming, Rita" userId="148dc04c-2513-41a1-bead-f9c97dd1c462" providerId="ADAL" clId="{02D18274-4313-43ED-8C7D-C65009E43021}" dt="2023-04-10T16:26:26.191" v="37" actId="1076"/>
        <pc:sldMkLst>
          <pc:docMk/>
          <pc:sldMk cId="3678480993" sldId="268"/>
        </pc:sldMkLst>
        <pc:spChg chg="mod">
          <ac:chgData name="Fleming, Rita" userId="148dc04c-2513-41a1-bead-f9c97dd1c462" providerId="ADAL" clId="{02D18274-4313-43ED-8C7D-C65009E43021}" dt="2023-04-10T16:26:26.191" v="37" actId="1076"/>
          <ac:spMkLst>
            <pc:docMk/>
            <pc:sldMk cId="3678480993" sldId="268"/>
            <ac:spMk id="2" creationId="{00000000-0000-0000-0000-000000000000}"/>
          </ac:spMkLst>
        </pc:spChg>
      </pc:sldChg>
      <pc:sldChg chg="new del">
        <pc:chgData name="Fleming, Rita" userId="148dc04c-2513-41a1-bead-f9c97dd1c462" providerId="ADAL" clId="{02D18274-4313-43ED-8C7D-C65009E43021}" dt="2023-04-10T16:20:11.712" v="36" actId="680"/>
        <pc:sldMkLst>
          <pc:docMk/>
          <pc:sldMk cId="968962798" sldId="275"/>
        </pc:sldMkLst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mailto:rfleming2@tnstate.edu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mailto:rfleming2@tnstate.ed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1DA7EF-17AD-436C-85F2-4CC930DE1EF4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A5C8D2C-8C01-4BDA-8E17-2B88A6EE526F}">
      <dgm:prSet/>
      <dgm:spPr/>
      <dgm:t>
        <a:bodyPr/>
        <a:lstStyle/>
        <a:p>
          <a:pPr rtl="0"/>
          <a:r>
            <a:rPr lang="en-US" dirty="0"/>
            <a:t>We offer practical and useful research-based programs, resources,</a:t>
          </a:r>
          <a:r>
            <a:rPr lang="en-US" dirty="0">
              <a:latin typeface="Calibri Light" panose="020F0302020204030204"/>
            </a:rPr>
            <a:t> </a:t>
          </a:r>
          <a:r>
            <a:rPr lang="en-US" dirty="0"/>
            <a:t> and publications in:</a:t>
          </a:r>
        </a:p>
      </dgm:t>
    </dgm:pt>
    <dgm:pt modelId="{3EB6D8C0-99F2-4422-8579-4ADA4CCD233A}" type="parTrans" cxnId="{95FE79BB-8100-482E-B073-948A293CC252}">
      <dgm:prSet/>
      <dgm:spPr/>
      <dgm:t>
        <a:bodyPr/>
        <a:lstStyle/>
        <a:p>
          <a:endParaRPr lang="en-US"/>
        </a:p>
      </dgm:t>
    </dgm:pt>
    <dgm:pt modelId="{580ED096-CFCC-4B89-8645-9F370D42D284}" type="sibTrans" cxnId="{95FE79BB-8100-482E-B073-948A293CC252}">
      <dgm:prSet/>
      <dgm:spPr/>
      <dgm:t>
        <a:bodyPr/>
        <a:lstStyle/>
        <a:p>
          <a:endParaRPr lang="en-US"/>
        </a:p>
      </dgm:t>
    </dgm:pt>
    <dgm:pt modelId="{B224EB53-FC2E-4917-ADF1-9B4F4925545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Agriculture</a:t>
          </a:r>
          <a:r>
            <a:rPr lang="en-US" b="1" dirty="0"/>
            <a:t> and natural resource,</a:t>
          </a:r>
        </a:p>
      </dgm:t>
    </dgm:pt>
    <dgm:pt modelId="{FAF607B0-B626-44D2-A069-54E72222E21C}" type="parTrans" cxnId="{08437679-7FC3-4BDC-B8BA-868F42AB11F5}">
      <dgm:prSet/>
      <dgm:spPr/>
      <dgm:t>
        <a:bodyPr/>
        <a:lstStyle/>
        <a:p>
          <a:endParaRPr lang="en-US"/>
        </a:p>
      </dgm:t>
    </dgm:pt>
    <dgm:pt modelId="{4054FCBD-8817-47A2-81EB-B4B4811D5F71}" type="sibTrans" cxnId="{08437679-7FC3-4BDC-B8BA-868F42AB11F5}">
      <dgm:prSet/>
      <dgm:spPr/>
      <dgm:t>
        <a:bodyPr/>
        <a:lstStyle/>
        <a:p>
          <a:endParaRPr lang="en-US"/>
        </a:p>
      </dgm:t>
    </dgm:pt>
    <dgm:pt modelId="{32C063FD-2EA5-4C96-A89C-A242378B8F6D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Family</a:t>
          </a:r>
          <a:r>
            <a:rPr lang="en-US" b="1" dirty="0"/>
            <a:t> and consumer sciences,</a:t>
          </a:r>
        </a:p>
      </dgm:t>
    </dgm:pt>
    <dgm:pt modelId="{46DA5316-2762-4C1E-B90C-5C3F2C89A8A1}" type="parTrans" cxnId="{CB074D40-420F-4248-BAF5-A835FC171BA4}">
      <dgm:prSet/>
      <dgm:spPr/>
      <dgm:t>
        <a:bodyPr/>
        <a:lstStyle/>
        <a:p>
          <a:endParaRPr lang="en-US"/>
        </a:p>
      </dgm:t>
    </dgm:pt>
    <dgm:pt modelId="{D666E362-8599-4A2F-93DC-2A51580527F9}" type="sibTrans" cxnId="{CB074D40-420F-4248-BAF5-A835FC171BA4}">
      <dgm:prSet/>
      <dgm:spPr/>
      <dgm:t>
        <a:bodyPr/>
        <a:lstStyle/>
        <a:p>
          <a:endParaRPr lang="en-US"/>
        </a:p>
      </dgm:t>
    </dgm:pt>
    <dgm:pt modelId="{F4A63594-7524-4BA7-874D-F54C7E7C8C1D}">
      <dgm:prSet/>
      <dgm:spPr/>
      <dgm:t>
        <a:bodyPr/>
        <a:lstStyle/>
        <a:p>
          <a:pPr rtl="0"/>
          <a:r>
            <a:rPr lang="en-US" b="1" dirty="0"/>
            <a:t>4-H youth development,</a:t>
          </a:r>
          <a:r>
            <a:rPr lang="en-US" b="1" dirty="0">
              <a:latin typeface="Calibri Light" panose="020F0302020204030204"/>
            </a:rPr>
            <a:t> </a:t>
          </a:r>
          <a:endParaRPr lang="en-US" b="1" dirty="0"/>
        </a:p>
      </dgm:t>
    </dgm:pt>
    <dgm:pt modelId="{DA8B2504-99D0-449C-8B3F-AD8614971340}" type="parTrans" cxnId="{C8988FE1-0883-4E08-BB88-A2DB5560FB79}">
      <dgm:prSet/>
      <dgm:spPr/>
      <dgm:t>
        <a:bodyPr/>
        <a:lstStyle/>
        <a:p>
          <a:endParaRPr lang="en-US"/>
        </a:p>
      </dgm:t>
    </dgm:pt>
    <dgm:pt modelId="{E5DFE780-9322-4312-8D2B-7723EF1FC494}" type="sibTrans" cxnId="{C8988FE1-0883-4E08-BB88-A2DB5560FB79}">
      <dgm:prSet/>
      <dgm:spPr/>
      <dgm:t>
        <a:bodyPr/>
        <a:lstStyle/>
        <a:p>
          <a:endParaRPr lang="en-US"/>
        </a:p>
      </dgm:t>
    </dgm:pt>
    <dgm:pt modelId="{3AA031EF-051E-4549-BCB5-3504465B1965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Community</a:t>
          </a:r>
          <a:r>
            <a:rPr lang="en-US" b="1" dirty="0"/>
            <a:t> resources and economic development.</a:t>
          </a:r>
        </a:p>
      </dgm:t>
    </dgm:pt>
    <dgm:pt modelId="{0EA3E6A2-C9AF-46E6-AA25-0D728457ED2F}" type="parTrans" cxnId="{93AD21B8-6D1D-44E9-9FC7-6A4DB51B6BDA}">
      <dgm:prSet/>
      <dgm:spPr/>
      <dgm:t>
        <a:bodyPr/>
        <a:lstStyle/>
        <a:p>
          <a:endParaRPr lang="en-US"/>
        </a:p>
      </dgm:t>
    </dgm:pt>
    <dgm:pt modelId="{BA29D579-E667-46C6-94F9-0CF5109C5835}" type="sibTrans" cxnId="{93AD21B8-6D1D-44E9-9FC7-6A4DB51B6BDA}">
      <dgm:prSet/>
      <dgm:spPr/>
      <dgm:t>
        <a:bodyPr/>
        <a:lstStyle/>
        <a:p>
          <a:endParaRPr lang="en-US"/>
        </a:p>
      </dgm:t>
    </dgm:pt>
    <dgm:pt modelId="{9B82C7F0-E89B-436E-8BAD-3FC35AC9A713}">
      <dgm:prSet/>
      <dgm:spPr/>
      <dgm:t>
        <a:bodyPr/>
        <a:lstStyle/>
        <a:p>
          <a:r>
            <a:rPr lang="en-US" dirty="0"/>
            <a:t>Specialists and county extension agents conduct:</a:t>
          </a:r>
        </a:p>
      </dgm:t>
    </dgm:pt>
    <dgm:pt modelId="{2DC558C6-6C33-409D-8229-ABFFD57D7B83}" type="parTrans" cxnId="{2DC5FA4D-4B4C-4A6D-907E-4FB4FFBE9E21}">
      <dgm:prSet/>
      <dgm:spPr/>
      <dgm:t>
        <a:bodyPr/>
        <a:lstStyle/>
        <a:p>
          <a:endParaRPr lang="en-US"/>
        </a:p>
      </dgm:t>
    </dgm:pt>
    <dgm:pt modelId="{A96B7C96-80C5-436E-BD53-60F24E3D407C}" type="sibTrans" cxnId="{2DC5FA4D-4B4C-4A6D-907E-4FB4FFBE9E21}">
      <dgm:prSet/>
      <dgm:spPr/>
      <dgm:t>
        <a:bodyPr/>
        <a:lstStyle/>
        <a:p>
          <a:endParaRPr lang="en-US"/>
        </a:p>
      </dgm:t>
    </dgm:pt>
    <dgm:pt modelId="{0D7714AE-32AA-4A83-B881-0B5D7B2375C8}">
      <dgm:prSet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Education</a:t>
          </a:r>
          <a:r>
            <a:rPr lang="en-US" b="1" dirty="0"/>
            <a:t> sessions,</a:t>
          </a:r>
          <a:r>
            <a:rPr lang="en-US" b="1" dirty="0">
              <a:latin typeface="Calibri Light" panose="020F0302020204030204"/>
            </a:rPr>
            <a:t> </a:t>
          </a:r>
        </a:p>
      </dgm:t>
    </dgm:pt>
    <dgm:pt modelId="{DEC0509B-7D4E-4D56-B45C-6CCF351A6C19}" type="parTrans" cxnId="{84962602-2A67-44C7-8BD7-F41CC15044F2}">
      <dgm:prSet/>
      <dgm:spPr/>
      <dgm:t>
        <a:bodyPr/>
        <a:lstStyle/>
        <a:p>
          <a:endParaRPr lang="en-US"/>
        </a:p>
      </dgm:t>
    </dgm:pt>
    <dgm:pt modelId="{A9DD2A6E-D6FE-46DE-91D6-8F856EBF8F59}" type="sibTrans" cxnId="{84962602-2A67-44C7-8BD7-F41CC15044F2}">
      <dgm:prSet/>
      <dgm:spPr/>
      <dgm:t>
        <a:bodyPr/>
        <a:lstStyle/>
        <a:p>
          <a:endParaRPr lang="en-US"/>
        </a:p>
      </dgm:t>
    </dgm:pt>
    <dgm:pt modelId="{4F800232-216F-4B73-9285-7712A2B999CC}">
      <dgm:prSet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Conferences</a:t>
          </a:r>
          <a:r>
            <a:rPr lang="en-US" b="1" dirty="0"/>
            <a:t>,</a:t>
          </a:r>
          <a:r>
            <a:rPr lang="en-US" b="1" dirty="0">
              <a:latin typeface="Calibri Light" panose="020F0302020204030204"/>
            </a:rPr>
            <a:t> </a:t>
          </a:r>
          <a:endParaRPr lang="en-US" b="1" dirty="0"/>
        </a:p>
      </dgm:t>
    </dgm:pt>
    <dgm:pt modelId="{39FDFEF1-376F-4B9C-A950-B14D361920DD}" type="parTrans" cxnId="{16313F40-44D3-48C2-9602-26EE57573406}">
      <dgm:prSet/>
      <dgm:spPr/>
      <dgm:t>
        <a:bodyPr/>
        <a:lstStyle/>
        <a:p>
          <a:endParaRPr lang="en-US"/>
        </a:p>
      </dgm:t>
    </dgm:pt>
    <dgm:pt modelId="{83BC1CAF-3EFF-4688-9738-F3B73CC3028B}" type="sibTrans" cxnId="{16313F40-44D3-48C2-9602-26EE57573406}">
      <dgm:prSet/>
      <dgm:spPr/>
      <dgm:t>
        <a:bodyPr/>
        <a:lstStyle/>
        <a:p>
          <a:endParaRPr lang="en-US"/>
        </a:p>
      </dgm:t>
    </dgm:pt>
    <dgm:pt modelId="{D14F5C47-E517-4F41-8293-F71AD7FBA22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Workshops</a:t>
          </a:r>
          <a:r>
            <a:rPr lang="en-US" b="1" dirty="0"/>
            <a:t> to address community needs.</a:t>
          </a:r>
        </a:p>
      </dgm:t>
    </dgm:pt>
    <dgm:pt modelId="{7FEB813F-D97F-478A-88D8-94353B7AC5F4}" type="parTrans" cxnId="{124E747A-8672-43F3-9B5B-3F80486D6504}">
      <dgm:prSet/>
      <dgm:spPr/>
      <dgm:t>
        <a:bodyPr/>
        <a:lstStyle/>
        <a:p>
          <a:endParaRPr lang="en-US"/>
        </a:p>
      </dgm:t>
    </dgm:pt>
    <dgm:pt modelId="{1134A76A-CDBE-40DF-B9F4-80CD4CE02D6C}" type="sibTrans" cxnId="{124E747A-8672-43F3-9B5B-3F80486D6504}">
      <dgm:prSet/>
      <dgm:spPr/>
      <dgm:t>
        <a:bodyPr/>
        <a:lstStyle/>
        <a:p>
          <a:endParaRPr lang="en-US"/>
        </a:p>
      </dgm:t>
    </dgm:pt>
    <dgm:pt modelId="{9E228210-42EF-4664-9AD5-8FD73EA26CAA}" type="pres">
      <dgm:prSet presAssocID="{A61DA7EF-17AD-436C-85F2-4CC930DE1EF4}" presName="linear" presStyleCnt="0">
        <dgm:presLayoutVars>
          <dgm:animLvl val="lvl"/>
          <dgm:resizeHandles val="exact"/>
        </dgm:presLayoutVars>
      </dgm:prSet>
      <dgm:spPr/>
    </dgm:pt>
    <dgm:pt modelId="{7D195C2C-D503-4AF5-ACF5-101AC88481DF}" type="pres">
      <dgm:prSet presAssocID="{7A5C8D2C-8C01-4BDA-8E17-2B88A6EE526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11ED634-B8D7-4E69-993E-B8AA7BB96757}" type="pres">
      <dgm:prSet presAssocID="{7A5C8D2C-8C01-4BDA-8E17-2B88A6EE526F}" presName="childText" presStyleLbl="revTx" presStyleIdx="0" presStyleCnt="2">
        <dgm:presLayoutVars>
          <dgm:bulletEnabled val="1"/>
        </dgm:presLayoutVars>
      </dgm:prSet>
      <dgm:spPr/>
    </dgm:pt>
    <dgm:pt modelId="{93030162-2DAB-4880-8753-04DEE2C7ECD0}" type="pres">
      <dgm:prSet presAssocID="{9B82C7F0-E89B-436E-8BAD-3FC35AC9A71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592F476-BF38-46AF-B1D8-954D428F51A1}" type="pres">
      <dgm:prSet presAssocID="{9B82C7F0-E89B-436E-8BAD-3FC35AC9A71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7ED1701-F496-4F2D-8771-DD6456585DD2}" type="presOf" srcId="{B224EB53-FC2E-4917-ADF1-9B4F49255458}" destId="{611ED634-B8D7-4E69-993E-B8AA7BB96757}" srcOrd="0" destOrd="0" presId="urn:microsoft.com/office/officeart/2005/8/layout/vList2"/>
    <dgm:cxn modelId="{84962602-2A67-44C7-8BD7-F41CC15044F2}" srcId="{9B82C7F0-E89B-436E-8BAD-3FC35AC9A713}" destId="{0D7714AE-32AA-4A83-B881-0B5D7B2375C8}" srcOrd="0" destOrd="0" parTransId="{DEC0509B-7D4E-4D56-B45C-6CCF351A6C19}" sibTransId="{A9DD2A6E-D6FE-46DE-91D6-8F856EBF8F59}"/>
    <dgm:cxn modelId="{F31FF202-5CC2-455A-B298-183ECC428912}" type="presOf" srcId="{F4A63594-7524-4BA7-874D-F54C7E7C8C1D}" destId="{611ED634-B8D7-4E69-993E-B8AA7BB96757}" srcOrd="0" destOrd="2" presId="urn:microsoft.com/office/officeart/2005/8/layout/vList2"/>
    <dgm:cxn modelId="{ACF5070D-A8D3-4435-AB6B-175C851E21EF}" type="presOf" srcId="{0D7714AE-32AA-4A83-B881-0B5D7B2375C8}" destId="{D592F476-BF38-46AF-B1D8-954D428F51A1}" srcOrd="0" destOrd="0" presId="urn:microsoft.com/office/officeart/2005/8/layout/vList2"/>
    <dgm:cxn modelId="{16313F40-44D3-48C2-9602-26EE57573406}" srcId="{9B82C7F0-E89B-436E-8BAD-3FC35AC9A713}" destId="{4F800232-216F-4B73-9285-7712A2B999CC}" srcOrd="1" destOrd="0" parTransId="{39FDFEF1-376F-4B9C-A950-B14D361920DD}" sibTransId="{83BC1CAF-3EFF-4688-9738-F3B73CC3028B}"/>
    <dgm:cxn modelId="{CB074D40-420F-4248-BAF5-A835FC171BA4}" srcId="{7A5C8D2C-8C01-4BDA-8E17-2B88A6EE526F}" destId="{32C063FD-2EA5-4C96-A89C-A242378B8F6D}" srcOrd="1" destOrd="0" parTransId="{46DA5316-2762-4C1E-B90C-5C3F2C89A8A1}" sibTransId="{D666E362-8599-4A2F-93DC-2A51580527F9}"/>
    <dgm:cxn modelId="{DEB8726B-5097-4BF1-A671-6B798A43DF6A}" type="presOf" srcId="{9B82C7F0-E89B-436E-8BAD-3FC35AC9A713}" destId="{93030162-2DAB-4880-8753-04DEE2C7ECD0}" srcOrd="0" destOrd="0" presId="urn:microsoft.com/office/officeart/2005/8/layout/vList2"/>
    <dgm:cxn modelId="{2DC5FA4D-4B4C-4A6D-907E-4FB4FFBE9E21}" srcId="{A61DA7EF-17AD-436C-85F2-4CC930DE1EF4}" destId="{9B82C7F0-E89B-436E-8BAD-3FC35AC9A713}" srcOrd="1" destOrd="0" parTransId="{2DC558C6-6C33-409D-8229-ABFFD57D7B83}" sibTransId="{A96B7C96-80C5-436E-BD53-60F24E3D407C}"/>
    <dgm:cxn modelId="{1CD68B6E-AA5B-4632-8BBC-1D33073BF427}" type="presOf" srcId="{4F800232-216F-4B73-9285-7712A2B999CC}" destId="{D592F476-BF38-46AF-B1D8-954D428F51A1}" srcOrd="0" destOrd="1" presId="urn:microsoft.com/office/officeart/2005/8/layout/vList2"/>
    <dgm:cxn modelId="{08437679-7FC3-4BDC-B8BA-868F42AB11F5}" srcId="{7A5C8D2C-8C01-4BDA-8E17-2B88A6EE526F}" destId="{B224EB53-FC2E-4917-ADF1-9B4F49255458}" srcOrd="0" destOrd="0" parTransId="{FAF607B0-B626-44D2-A069-54E72222E21C}" sibTransId="{4054FCBD-8817-47A2-81EB-B4B4811D5F71}"/>
    <dgm:cxn modelId="{B17D3D7A-1B85-4ECC-9360-ED1ACC2A85B2}" type="presOf" srcId="{3AA031EF-051E-4549-BCB5-3504465B1965}" destId="{611ED634-B8D7-4E69-993E-B8AA7BB96757}" srcOrd="0" destOrd="3" presId="urn:microsoft.com/office/officeart/2005/8/layout/vList2"/>
    <dgm:cxn modelId="{124E747A-8672-43F3-9B5B-3F80486D6504}" srcId="{9B82C7F0-E89B-436E-8BAD-3FC35AC9A713}" destId="{D14F5C47-E517-4F41-8293-F71AD7FBA228}" srcOrd="2" destOrd="0" parTransId="{7FEB813F-D97F-478A-88D8-94353B7AC5F4}" sibTransId="{1134A76A-CDBE-40DF-B9F4-80CD4CE02D6C}"/>
    <dgm:cxn modelId="{D6C6C97D-428E-4A25-8CFB-02BA4760FB6F}" type="presOf" srcId="{32C063FD-2EA5-4C96-A89C-A242378B8F6D}" destId="{611ED634-B8D7-4E69-993E-B8AA7BB96757}" srcOrd="0" destOrd="1" presId="urn:microsoft.com/office/officeart/2005/8/layout/vList2"/>
    <dgm:cxn modelId="{FA974E89-883D-43E6-AFEF-249D8497E334}" type="presOf" srcId="{7A5C8D2C-8C01-4BDA-8E17-2B88A6EE526F}" destId="{7D195C2C-D503-4AF5-ACF5-101AC88481DF}" srcOrd="0" destOrd="0" presId="urn:microsoft.com/office/officeart/2005/8/layout/vList2"/>
    <dgm:cxn modelId="{2744DCB4-1C6C-4AEB-97D3-A279E4109BFB}" type="presOf" srcId="{D14F5C47-E517-4F41-8293-F71AD7FBA228}" destId="{D592F476-BF38-46AF-B1D8-954D428F51A1}" srcOrd="0" destOrd="2" presId="urn:microsoft.com/office/officeart/2005/8/layout/vList2"/>
    <dgm:cxn modelId="{93AD21B8-6D1D-44E9-9FC7-6A4DB51B6BDA}" srcId="{7A5C8D2C-8C01-4BDA-8E17-2B88A6EE526F}" destId="{3AA031EF-051E-4549-BCB5-3504465B1965}" srcOrd="3" destOrd="0" parTransId="{0EA3E6A2-C9AF-46E6-AA25-0D728457ED2F}" sibTransId="{BA29D579-E667-46C6-94F9-0CF5109C5835}"/>
    <dgm:cxn modelId="{95FE79BB-8100-482E-B073-948A293CC252}" srcId="{A61DA7EF-17AD-436C-85F2-4CC930DE1EF4}" destId="{7A5C8D2C-8C01-4BDA-8E17-2B88A6EE526F}" srcOrd="0" destOrd="0" parTransId="{3EB6D8C0-99F2-4422-8579-4ADA4CCD233A}" sibTransId="{580ED096-CFCC-4B89-8645-9F370D42D284}"/>
    <dgm:cxn modelId="{C8988FE1-0883-4E08-BB88-A2DB5560FB79}" srcId="{7A5C8D2C-8C01-4BDA-8E17-2B88A6EE526F}" destId="{F4A63594-7524-4BA7-874D-F54C7E7C8C1D}" srcOrd="2" destOrd="0" parTransId="{DA8B2504-99D0-449C-8B3F-AD8614971340}" sibTransId="{E5DFE780-9322-4312-8D2B-7723EF1FC494}"/>
    <dgm:cxn modelId="{E5508AF9-C4A7-4BC6-9D48-1C2D8B72B273}" type="presOf" srcId="{A61DA7EF-17AD-436C-85F2-4CC930DE1EF4}" destId="{9E228210-42EF-4664-9AD5-8FD73EA26CAA}" srcOrd="0" destOrd="0" presId="urn:microsoft.com/office/officeart/2005/8/layout/vList2"/>
    <dgm:cxn modelId="{98D5AC93-C4CC-423E-A046-001C5000F7A6}" type="presParOf" srcId="{9E228210-42EF-4664-9AD5-8FD73EA26CAA}" destId="{7D195C2C-D503-4AF5-ACF5-101AC88481DF}" srcOrd="0" destOrd="0" presId="urn:microsoft.com/office/officeart/2005/8/layout/vList2"/>
    <dgm:cxn modelId="{3B582872-EA20-4D01-BBFA-5BC06055672B}" type="presParOf" srcId="{9E228210-42EF-4664-9AD5-8FD73EA26CAA}" destId="{611ED634-B8D7-4E69-993E-B8AA7BB96757}" srcOrd="1" destOrd="0" presId="urn:microsoft.com/office/officeart/2005/8/layout/vList2"/>
    <dgm:cxn modelId="{A806E8AB-F73B-46C7-9B76-44B13A9BD6D0}" type="presParOf" srcId="{9E228210-42EF-4664-9AD5-8FD73EA26CAA}" destId="{93030162-2DAB-4880-8753-04DEE2C7ECD0}" srcOrd="2" destOrd="0" presId="urn:microsoft.com/office/officeart/2005/8/layout/vList2"/>
    <dgm:cxn modelId="{C3F9A7D7-2B72-4ADF-B887-8210EB4ED8B2}" type="presParOf" srcId="{9E228210-42EF-4664-9AD5-8FD73EA26CAA}" destId="{D592F476-BF38-46AF-B1D8-954D428F51A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EFF8AF-6C55-4BE6-A788-C161CD9B589C}" type="doc">
      <dgm:prSet loTypeId="urn:microsoft.com/office/officeart/2005/8/layout/vList2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1FF5222-58CB-4024-9A67-20FF182052EE}">
      <dgm:prSet/>
      <dgm:spPr/>
      <dgm:t>
        <a:bodyPr/>
        <a:lstStyle/>
        <a:p>
          <a:r>
            <a:rPr lang="en-US" dirty="0"/>
            <a:t>Parenting</a:t>
          </a:r>
        </a:p>
      </dgm:t>
    </dgm:pt>
    <dgm:pt modelId="{D2E2B9E8-CACD-4548-A027-53F5E14B1F2F}" type="parTrans" cxnId="{9A2A275C-383E-4647-814C-740BC2F81452}">
      <dgm:prSet/>
      <dgm:spPr/>
      <dgm:t>
        <a:bodyPr/>
        <a:lstStyle/>
        <a:p>
          <a:endParaRPr lang="en-US"/>
        </a:p>
      </dgm:t>
    </dgm:pt>
    <dgm:pt modelId="{4C5E71E2-7506-405B-9391-32C03904270A}" type="sibTrans" cxnId="{9A2A275C-383E-4647-814C-740BC2F81452}">
      <dgm:prSet/>
      <dgm:spPr/>
      <dgm:t>
        <a:bodyPr/>
        <a:lstStyle/>
        <a:p>
          <a:endParaRPr lang="en-US"/>
        </a:p>
      </dgm:t>
    </dgm:pt>
    <dgm:pt modelId="{D93C4997-B02C-407E-9FA1-BFAAD16B7B44}">
      <dgm:prSet/>
      <dgm:spPr/>
      <dgm:t>
        <a:bodyPr/>
        <a:lstStyle/>
        <a:p>
          <a:r>
            <a:rPr lang="en-US" dirty="0"/>
            <a:t>Grandparents and Relative Caregivers</a:t>
          </a:r>
        </a:p>
      </dgm:t>
    </dgm:pt>
    <dgm:pt modelId="{A797120C-6012-4C57-8F56-7A3301417622}" type="parTrans" cxnId="{3CF4F30C-A7FB-4BD8-ADF2-18F9133C97E9}">
      <dgm:prSet/>
      <dgm:spPr/>
      <dgm:t>
        <a:bodyPr/>
        <a:lstStyle/>
        <a:p>
          <a:endParaRPr lang="en-US"/>
        </a:p>
      </dgm:t>
    </dgm:pt>
    <dgm:pt modelId="{CC7945B1-6381-4F88-9F5D-26BBC55C1750}" type="sibTrans" cxnId="{3CF4F30C-A7FB-4BD8-ADF2-18F9133C97E9}">
      <dgm:prSet/>
      <dgm:spPr/>
      <dgm:t>
        <a:bodyPr/>
        <a:lstStyle/>
        <a:p>
          <a:endParaRPr lang="en-US"/>
        </a:p>
      </dgm:t>
    </dgm:pt>
    <dgm:pt modelId="{93DDD73C-B416-40D6-A670-C27BAE37A613}">
      <dgm:prSet/>
      <dgm:spPr/>
      <dgm:t>
        <a:bodyPr/>
        <a:lstStyle/>
        <a:p>
          <a:pPr rtl="0"/>
          <a:r>
            <a:rPr lang="en-US" dirty="0"/>
            <a:t>Nutrition Education and Food Safety</a:t>
          </a:r>
          <a:r>
            <a:rPr lang="en-US" dirty="0">
              <a:latin typeface="Calibri Light" panose="020F0302020204030204"/>
            </a:rPr>
            <a:t> </a:t>
          </a:r>
        </a:p>
      </dgm:t>
    </dgm:pt>
    <dgm:pt modelId="{88B2453F-007B-4FA7-88CB-8A8EC9F86C96}" type="parTrans" cxnId="{A952F5DA-1F9E-467C-AC24-364FF773E95B}">
      <dgm:prSet/>
      <dgm:spPr/>
      <dgm:t>
        <a:bodyPr/>
        <a:lstStyle/>
        <a:p>
          <a:endParaRPr lang="en-US"/>
        </a:p>
      </dgm:t>
    </dgm:pt>
    <dgm:pt modelId="{39C07352-E2A6-4E5B-91FD-25CCB45400C2}" type="sibTrans" cxnId="{A952F5DA-1F9E-467C-AC24-364FF773E95B}">
      <dgm:prSet/>
      <dgm:spPr/>
      <dgm:t>
        <a:bodyPr/>
        <a:lstStyle/>
        <a:p>
          <a:endParaRPr lang="en-US"/>
        </a:p>
      </dgm:t>
    </dgm:pt>
    <dgm:pt modelId="{FA683600-3E21-4856-9F06-75BA4E3327D0}">
      <dgm:prSet/>
      <dgm:spPr/>
      <dgm:t>
        <a:bodyPr/>
        <a:lstStyle/>
        <a:p>
          <a:pPr rtl="0"/>
          <a:r>
            <a:rPr lang="en-US" dirty="0"/>
            <a:t>Health Education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9DD684F5-2327-4519-9517-EFB437C831C4}" type="parTrans" cxnId="{9DE051EF-3EE4-4BA5-8EE6-514725284C4D}">
      <dgm:prSet/>
      <dgm:spPr/>
      <dgm:t>
        <a:bodyPr/>
        <a:lstStyle/>
        <a:p>
          <a:endParaRPr lang="en-US"/>
        </a:p>
      </dgm:t>
    </dgm:pt>
    <dgm:pt modelId="{A62FC314-D152-41F4-8154-1764C9E83687}" type="sibTrans" cxnId="{9DE051EF-3EE4-4BA5-8EE6-514725284C4D}">
      <dgm:prSet/>
      <dgm:spPr/>
      <dgm:t>
        <a:bodyPr/>
        <a:lstStyle/>
        <a:p>
          <a:endParaRPr lang="en-US"/>
        </a:p>
      </dgm:t>
    </dgm:pt>
    <dgm:pt modelId="{2C34354B-8759-410D-B91A-78C159E85D37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Child Development</a:t>
          </a:r>
          <a:endParaRPr lang="en-US" dirty="0"/>
        </a:p>
      </dgm:t>
    </dgm:pt>
    <dgm:pt modelId="{B8B16332-79D9-4738-AB5C-FFEB0C4F43FB}" type="parTrans" cxnId="{D9C4C9C2-82EB-4E02-ACC1-19DD467C10FB}">
      <dgm:prSet/>
      <dgm:spPr/>
      <dgm:t>
        <a:bodyPr/>
        <a:lstStyle/>
        <a:p>
          <a:endParaRPr lang="en-US"/>
        </a:p>
      </dgm:t>
    </dgm:pt>
    <dgm:pt modelId="{C6F37B27-38E0-4535-B082-9E2CF940E97D}" type="sibTrans" cxnId="{D9C4C9C2-82EB-4E02-ACC1-19DD467C10FB}">
      <dgm:prSet/>
      <dgm:spPr/>
      <dgm:t>
        <a:bodyPr/>
        <a:lstStyle/>
        <a:p>
          <a:endParaRPr lang="en-US"/>
        </a:p>
      </dgm:t>
    </dgm:pt>
    <dgm:pt modelId="{9FD756C7-B672-47E8-9F22-593A7D4ED396}">
      <dgm:prSet phldr="0"/>
      <dgm:spPr/>
      <dgm:t>
        <a:bodyPr/>
        <a:lstStyle/>
        <a:p>
          <a:pPr rtl="0"/>
          <a:r>
            <a:rPr lang="en-US" b="0" dirty="0"/>
            <a:t>Gerontology </a:t>
          </a:r>
          <a:r>
            <a:rPr lang="en-US" dirty="0">
              <a:latin typeface="Calibri Light" panose="020F0302020204030204"/>
            </a:rPr>
            <a:t> </a:t>
          </a:r>
          <a:endParaRPr lang="en-US" b="0" dirty="0"/>
        </a:p>
      </dgm:t>
    </dgm:pt>
    <dgm:pt modelId="{F7F3CD03-58A6-4E8F-9DFE-8EAF8F102CDD}" type="parTrans" cxnId="{E369079A-E917-4363-AA3F-8B35ABD107E6}">
      <dgm:prSet/>
      <dgm:spPr/>
      <dgm:t>
        <a:bodyPr/>
        <a:lstStyle/>
        <a:p>
          <a:endParaRPr lang="en-US"/>
        </a:p>
      </dgm:t>
    </dgm:pt>
    <dgm:pt modelId="{46840F8B-9E10-4DCA-BF71-7A46BDBF2882}" type="sibTrans" cxnId="{E369079A-E917-4363-AA3F-8B35ABD107E6}">
      <dgm:prSet/>
      <dgm:spPr/>
      <dgm:t>
        <a:bodyPr/>
        <a:lstStyle/>
        <a:p>
          <a:endParaRPr lang="en-US"/>
        </a:p>
      </dgm:t>
    </dgm:pt>
    <dgm:pt modelId="{7113BE6A-4657-4A74-B56E-6338257CB9BC}">
      <dgm:prSet/>
      <dgm:spPr/>
      <dgm:t>
        <a:bodyPr/>
        <a:lstStyle/>
        <a:p>
          <a:pPr rtl="0"/>
          <a:r>
            <a:rPr lang="en-US" dirty="0"/>
            <a:t>Emergency Preparedness </a:t>
          </a:r>
        </a:p>
      </dgm:t>
    </dgm:pt>
    <dgm:pt modelId="{68456059-3364-42E6-9AF6-939DF8030C62}" type="parTrans" cxnId="{8B4F7587-9E69-45B8-B570-8D69A4154DCF}">
      <dgm:prSet/>
      <dgm:spPr/>
    </dgm:pt>
    <dgm:pt modelId="{7EE462C6-5814-4495-87E4-35DE93FDD0A5}" type="sibTrans" cxnId="{8B4F7587-9E69-45B8-B570-8D69A4154DCF}">
      <dgm:prSet/>
      <dgm:spPr/>
    </dgm:pt>
    <dgm:pt modelId="{73C470A8-3128-40BD-9294-042BA768E715}" type="pres">
      <dgm:prSet presAssocID="{36EFF8AF-6C55-4BE6-A788-C161CD9B589C}" presName="linear" presStyleCnt="0">
        <dgm:presLayoutVars>
          <dgm:animLvl val="lvl"/>
          <dgm:resizeHandles val="exact"/>
        </dgm:presLayoutVars>
      </dgm:prSet>
      <dgm:spPr/>
    </dgm:pt>
    <dgm:pt modelId="{4CBECBE3-8024-4A12-9CB6-5DCF8D757D6C}" type="pres">
      <dgm:prSet presAssocID="{9FD756C7-B672-47E8-9F22-593A7D4ED39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71F7211-7887-4647-9F67-CFC96C62F8C3}" type="pres">
      <dgm:prSet presAssocID="{46840F8B-9E10-4DCA-BF71-7A46BDBF2882}" presName="spacer" presStyleCnt="0"/>
      <dgm:spPr/>
    </dgm:pt>
    <dgm:pt modelId="{A8BE889B-2450-47DE-BD84-19A0D6474BA3}" type="pres">
      <dgm:prSet presAssocID="{01FF5222-58CB-4024-9A67-20FF182052E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1F39B78-EE84-400F-B4ED-4C9678D93992}" type="pres">
      <dgm:prSet presAssocID="{4C5E71E2-7506-405B-9391-32C03904270A}" presName="spacer" presStyleCnt="0"/>
      <dgm:spPr/>
    </dgm:pt>
    <dgm:pt modelId="{BDBB4F08-F2BE-43A2-8F62-36BC5FA285BC}" type="pres">
      <dgm:prSet presAssocID="{D93C4997-B02C-407E-9FA1-BFAAD16B7B4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E6950092-243C-4F09-9CC5-BB33BAB9B0C8}" type="pres">
      <dgm:prSet presAssocID="{CC7945B1-6381-4F88-9F5D-26BBC55C1750}" presName="spacer" presStyleCnt="0"/>
      <dgm:spPr/>
    </dgm:pt>
    <dgm:pt modelId="{1AE8356A-BDFE-4093-8030-A8A80BD9A8B1}" type="pres">
      <dgm:prSet presAssocID="{93DDD73C-B416-40D6-A670-C27BAE37A61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18991DA-C889-41D1-9512-513A143EF121}" type="pres">
      <dgm:prSet presAssocID="{39C07352-E2A6-4E5B-91FD-25CCB45400C2}" presName="spacer" presStyleCnt="0"/>
      <dgm:spPr/>
    </dgm:pt>
    <dgm:pt modelId="{E073F4B2-11C9-45B8-92F3-A206C53974B9}" type="pres">
      <dgm:prSet presAssocID="{FA683600-3E21-4856-9F06-75BA4E3327D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A8C7F49-192F-4FBB-87C3-38B89876D045}" type="pres">
      <dgm:prSet presAssocID="{A62FC314-D152-41F4-8154-1764C9E83687}" presName="spacer" presStyleCnt="0"/>
      <dgm:spPr/>
    </dgm:pt>
    <dgm:pt modelId="{FE972722-2620-4052-B53B-45B262CD6DA7}" type="pres">
      <dgm:prSet presAssocID="{2C34354B-8759-410D-B91A-78C159E85D3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997AF87-C952-4381-84D2-0961C8FFD7A4}" type="pres">
      <dgm:prSet presAssocID="{C6F37B27-38E0-4535-B082-9E2CF940E97D}" presName="spacer" presStyleCnt="0"/>
      <dgm:spPr/>
    </dgm:pt>
    <dgm:pt modelId="{89AF0EF8-28DA-453A-BF58-291E179446D9}" type="pres">
      <dgm:prSet presAssocID="{7113BE6A-4657-4A74-B56E-6338257CB9B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CF4F30C-A7FB-4BD8-ADF2-18F9133C97E9}" srcId="{36EFF8AF-6C55-4BE6-A788-C161CD9B589C}" destId="{D93C4997-B02C-407E-9FA1-BFAAD16B7B44}" srcOrd="2" destOrd="0" parTransId="{A797120C-6012-4C57-8F56-7A3301417622}" sibTransId="{CC7945B1-6381-4F88-9F5D-26BBC55C1750}"/>
    <dgm:cxn modelId="{26195E13-11AD-4954-8F9B-45A138FFA033}" type="presOf" srcId="{FA683600-3E21-4856-9F06-75BA4E3327D0}" destId="{E073F4B2-11C9-45B8-92F3-A206C53974B9}" srcOrd="0" destOrd="0" presId="urn:microsoft.com/office/officeart/2005/8/layout/vList2"/>
    <dgm:cxn modelId="{D0B90235-C726-4A8B-91F2-753FE25D0D80}" type="presOf" srcId="{36EFF8AF-6C55-4BE6-A788-C161CD9B589C}" destId="{73C470A8-3128-40BD-9294-042BA768E715}" srcOrd="0" destOrd="0" presId="urn:microsoft.com/office/officeart/2005/8/layout/vList2"/>
    <dgm:cxn modelId="{9A2A275C-383E-4647-814C-740BC2F81452}" srcId="{36EFF8AF-6C55-4BE6-A788-C161CD9B589C}" destId="{01FF5222-58CB-4024-9A67-20FF182052EE}" srcOrd="1" destOrd="0" parTransId="{D2E2B9E8-CACD-4548-A027-53F5E14B1F2F}" sibTransId="{4C5E71E2-7506-405B-9391-32C03904270A}"/>
    <dgm:cxn modelId="{DC1F0459-B603-4B06-8DAB-08EA9E5D39A1}" type="presOf" srcId="{7113BE6A-4657-4A74-B56E-6338257CB9BC}" destId="{89AF0EF8-28DA-453A-BF58-291E179446D9}" srcOrd="0" destOrd="0" presId="urn:microsoft.com/office/officeart/2005/8/layout/vList2"/>
    <dgm:cxn modelId="{99483580-85C3-40FF-90D1-48FE9F629505}" type="presOf" srcId="{2C34354B-8759-410D-B91A-78C159E85D37}" destId="{FE972722-2620-4052-B53B-45B262CD6DA7}" srcOrd="0" destOrd="0" presId="urn:microsoft.com/office/officeart/2005/8/layout/vList2"/>
    <dgm:cxn modelId="{8B4F7587-9E69-45B8-B570-8D69A4154DCF}" srcId="{36EFF8AF-6C55-4BE6-A788-C161CD9B589C}" destId="{7113BE6A-4657-4A74-B56E-6338257CB9BC}" srcOrd="6" destOrd="0" parTransId="{68456059-3364-42E6-9AF6-939DF8030C62}" sibTransId="{7EE462C6-5814-4495-87E4-35DE93FDD0A5}"/>
    <dgm:cxn modelId="{0C43AF88-0EE1-473D-911E-3D93CC4E7A31}" type="presOf" srcId="{9FD756C7-B672-47E8-9F22-593A7D4ED396}" destId="{4CBECBE3-8024-4A12-9CB6-5DCF8D757D6C}" srcOrd="0" destOrd="0" presId="urn:microsoft.com/office/officeart/2005/8/layout/vList2"/>
    <dgm:cxn modelId="{E369079A-E917-4363-AA3F-8B35ABD107E6}" srcId="{36EFF8AF-6C55-4BE6-A788-C161CD9B589C}" destId="{9FD756C7-B672-47E8-9F22-593A7D4ED396}" srcOrd="0" destOrd="0" parTransId="{F7F3CD03-58A6-4E8F-9DFE-8EAF8F102CDD}" sibTransId="{46840F8B-9E10-4DCA-BF71-7A46BDBF2882}"/>
    <dgm:cxn modelId="{6A03669A-D340-4881-959F-792B5451FC22}" type="presOf" srcId="{01FF5222-58CB-4024-9A67-20FF182052EE}" destId="{A8BE889B-2450-47DE-BD84-19A0D6474BA3}" srcOrd="0" destOrd="0" presId="urn:microsoft.com/office/officeart/2005/8/layout/vList2"/>
    <dgm:cxn modelId="{D9C4C9C2-82EB-4E02-ACC1-19DD467C10FB}" srcId="{36EFF8AF-6C55-4BE6-A788-C161CD9B589C}" destId="{2C34354B-8759-410D-B91A-78C159E85D37}" srcOrd="5" destOrd="0" parTransId="{B8B16332-79D9-4738-AB5C-FFEB0C4F43FB}" sibTransId="{C6F37B27-38E0-4535-B082-9E2CF940E97D}"/>
    <dgm:cxn modelId="{A952F5DA-1F9E-467C-AC24-364FF773E95B}" srcId="{36EFF8AF-6C55-4BE6-A788-C161CD9B589C}" destId="{93DDD73C-B416-40D6-A670-C27BAE37A613}" srcOrd="3" destOrd="0" parTransId="{88B2453F-007B-4FA7-88CB-8A8EC9F86C96}" sibTransId="{39C07352-E2A6-4E5B-91FD-25CCB45400C2}"/>
    <dgm:cxn modelId="{12C33BDB-C682-4F66-9C34-CD01F19E8E2E}" type="presOf" srcId="{D93C4997-B02C-407E-9FA1-BFAAD16B7B44}" destId="{BDBB4F08-F2BE-43A2-8F62-36BC5FA285BC}" srcOrd="0" destOrd="0" presId="urn:microsoft.com/office/officeart/2005/8/layout/vList2"/>
    <dgm:cxn modelId="{9DE051EF-3EE4-4BA5-8EE6-514725284C4D}" srcId="{36EFF8AF-6C55-4BE6-A788-C161CD9B589C}" destId="{FA683600-3E21-4856-9F06-75BA4E3327D0}" srcOrd="4" destOrd="0" parTransId="{9DD684F5-2327-4519-9517-EFB437C831C4}" sibTransId="{A62FC314-D152-41F4-8154-1764C9E83687}"/>
    <dgm:cxn modelId="{A7D3BCFA-0650-43A3-BABF-C071C0B0B8BC}" type="presOf" srcId="{93DDD73C-B416-40D6-A670-C27BAE37A613}" destId="{1AE8356A-BDFE-4093-8030-A8A80BD9A8B1}" srcOrd="0" destOrd="0" presId="urn:microsoft.com/office/officeart/2005/8/layout/vList2"/>
    <dgm:cxn modelId="{2B227A6E-7B9F-4492-ADAD-88B04A91CD17}" type="presParOf" srcId="{73C470A8-3128-40BD-9294-042BA768E715}" destId="{4CBECBE3-8024-4A12-9CB6-5DCF8D757D6C}" srcOrd="0" destOrd="0" presId="urn:microsoft.com/office/officeart/2005/8/layout/vList2"/>
    <dgm:cxn modelId="{37137A36-C203-4F8F-98B2-12F4A679C3B7}" type="presParOf" srcId="{73C470A8-3128-40BD-9294-042BA768E715}" destId="{E71F7211-7887-4647-9F67-CFC96C62F8C3}" srcOrd="1" destOrd="0" presId="urn:microsoft.com/office/officeart/2005/8/layout/vList2"/>
    <dgm:cxn modelId="{ACE7359F-B556-4119-8EC4-A8352A80B346}" type="presParOf" srcId="{73C470A8-3128-40BD-9294-042BA768E715}" destId="{A8BE889B-2450-47DE-BD84-19A0D6474BA3}" srcOrd="2" destOrd="0" presId="urn:microsoft.com/office/officeart/2005/8/layout/vList2"/>
    <dgm:cxn modelId="{F99081E4-259B-468A-8BAB-9EF2CA9B079B}" type="presParOf" srcId="{73C470A8-3128-40BD-9294-042BA768E715}" destId="{B1F39B78-EE84-400F-B4ED-4C9678D93992}" srcOrd="3" destOrd="0" presId="urn:microsoft.com/office/officeart/2005/8/layout/vList2"/>
    <dgm:cxn modelId="{BAE49986-604A-433D-AB61-9D61311C8876}" type="presParOf" srcId="{73C470A8-3128-40BD-9294-042BA768E715}" destId="{BDBB4F08-F2BE-43A2-8F62-36BC5FA285BC}" srcOrd="4" destOrd="0" presId="urn:microsoft.com/office/officeart/2005/8/layout/vList2"/>
    <dgm:cxn modelId="{4033D47B-9057-40AE-AA94-E4BF3257DD89}" type="presParOf" srcId="{73C470A8-3128-40BD-9294-042BA768E715}" destId="{E6950092-243C-4F09-9CC5-BB33BAB9B0C8}" srcOrd="5" destOrd="0" presId="urn:microsoft.com/office/officeart/2005/8/layout/vList2"/>
    <dgm:cxn modelId="{293E8191-F89F-47A5-8138-456491DBAC70}" type="presParOf" srcId="{73C470A8-3128-40BD-9294-042BA768E715}" destId="{1AE8356A-BDFE-4093-8030-A8A80BD9A8B1}" srcOrd="6" destOrd="0" presId="urn:microsoft.com/office/officeart/2005/8/layout/vList2"/>
    <dgm:cxn modelId="{5BF84099-B209-4428-98BF-B3968F8AFACC}" type="presParOf" srcId="{73C470A8-3128-40BD-9294-042BA768E715}" destId="{D18991DA-C889-41D1-9512-513A143EF121}" srcOrd="7" destOrd="0" presId="urn:microsoft.com/office/officeart/2005/8/layout/vList2"/>
    <dgm:cxn modelId="{43292244-C5B3-4D50-B212-FBDDA411857A}" type="presParOf" srcId="{73C470A8-3128-40BD-9294-042BA768E715}" destId="{E073F4B2-11C9-45B8-92F3-A206C53974B9}" srcOrd="8" destOrd="0" presId="urn:microsoft.com/office/officeart/2005/8/layout/vList2"/>
    <dgm:cxn modelId="{7C075ECC-00F5-4D8B-A7CF-469A739939E2}" type="presParOf" srcId="{73C470A8-3128-40BD-9294-042BA768E715}" destId="{1A8C7F49-192F-4FBB-87C3-38B89876D045}" srcOrd="9" destOrd="0" presId="urn:microsoft.com/office/officeart/2005/8/layout/vList2"/>
    <dgm:cxn modelId="{BCFDC5C0-24AE-49EE-BE47-EFD4C65AE2D1}" type="presParOf" srcId="{73C470A8-3128-40BD-9294-042BA768E715}" destId="{FE972722-2620-4052-B53B-45B262CD6DA7}" srcOrd="10" destOrd="0" presId="urn:microsoft.com/office/officeart/2005/8/layout/vList2"/>
    <dgm:cxn modelId="{626C3F39-5384-434E-8053-F22A38A9AF33}" type="presParOf" srcId="{73C470A8-3128-40BD-9294-042BA768E715}" destId="{9997AF87-C952-4381-84D2-0961C8FFD7A4}" srcOrd="11" destOrd="0" presId="urn:microsoft.com/office/officeart/2005/8/layout/vList2"/>
    <dgm:cxn modelId="{05AF2DDD-819D-4BBB-B643-64EF23ABB7AF}" type="presParOf" srcId="{73C470A8-3128-40BD-9294-042BA768E715}" destId="{89AF0EF8-28DA-453A-BF58-291E179446D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8CAEA5-3E2B-4EE0-B4DA-E49B5EC239B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0959C38-753E-4CE9-BC23-E50ECFB4FD4F}">
      <dgm:prSet/>
      <dgm:spPr/>
      <dgm:t>
        <a:bodyPr/>
        <a:lstStyle/>
        <a:p>
          <a:r>
            <a:rPr lang="en-US"/>
            <a:t>Vaccine with Confidence</a:t>
          </a:r>
        </a:p>
      </dgm:t>
    </dgm:pt>
    <dgm:pt modelId="{C0E5C142-F2F5-44F5-8126-7E4C470E69B3}" type="parTrans" cxnId="{5FB6137D-D02F-42EF-A3E9-9A05988416D1}">
      <dgm:prSet/>
      <dgm:spPr/>
      <dgm:t>
        <a:bodyPr/>
        <a:lstStyle/>
        <a:p>
          <a:endParaRPr lang="en-US"/>
        </a:p>
      </dgm:t>
    </dgm:pt>
    <dgm:pt modelId="{0BFC52B1-A6C6-479C-A6AA-89E0760CCDE8}" type="sibTrans" cxnId="{5FB6137D-D02F-42EF-A3E9-9A05988416D1}">
      <dgm:prSet/>
      <dgm:spPr/>
      <dgm:t>
        <a:bodyPr/>
        <a:lstStyle/>
        <a:p>
          <a:endParaRPr lang="en-US"/>
        </a:p>
      </dgm:t>
    </dgm:pt>
    <dgm:pt modelId="{6EF684C4-9276-44E5-8E49-813233C2EC7D}">
      <dgm:prSet/>
      <dgm:spPr/>
      <dgm:t>
        <a:bodyPr/>
        <a:lstStyle/>
        <a:p>
          <a:r>
            <a:rPr lang="en-US"/>
            <a:t>Homebuyers Education</a:t>
          </a:r>
        </a:p>
      </dgm:t>
    </dgm:pt>
    <dgm:pt modelId="{B206365D-61C3-4C30-AD71-A97CE4ACD388}" type="parTrans" cxnId="{4DF6AA7C-C6F2-4605-916E-7B1D14D78CF3}">
      <dgm:prSet/>
      <dgm:spPr/>
      <dgm:t>
        <a:bodyPr/>
        <a:lstStyle/>
        <a:p>
          <a:endParaRPr lang="en-US"/>
        </a:p>
      </dgm:t>
    </dgm:pt>
    <dgm:pt modelId="{57705373-AA40-432D-8A99-C6DE04B9D66E}" type="sibTrans" cxnId="{4DF6AA7C-C6F2-4605-916E-7B1D14D78CF3}">
      <dgm:prSet/>
      <dgm:spPr/>
      <dgm:t>
        <a:bodyPr/>
        <a:lstStyle/>
        <a:p>
          <a:endParaRPr lang="en-US"/>
        </a:p>
      </dgm:t>
    </dgm:pt>
    <dgm:pt modelId="{BBD84A42-DF67-4025-9BA6-649ECF5C0995}">
      <dgm:prSet/>
      <dgm:spPr/>
      <dgm:t>
        <a:bodyPr/>
        <a:lstStyle/>
        <a:p>
          <a:r>
            <a:rPr lang="en-US"/>
            <a:t>Living Well with Chronic Diseases</a:t>
          </a:r>
        </a:p>
      </dgm:t>
    </dgm:pt>
    <dgm:pt modelId="{2F74F35A-39DF-47CC-9FCF-F9C871FB1992}" type="parTrans" cxnId="{F36C5C1B-6DB7-4A2D-961D-E14ADAABC5C3}">
      <dgm:prSet/>
      <dgm:spPr/>
      <dgm:t>
        <a:bodyPr/>
        <a:lstStyle/>
        <a:p>
          <a:endParaRPr lang="en-US"/>
        </a:p>
      </dgm:t>
    </dgm:pt>
    <dgm:pt modelId="{742D2E63-AD91-4E8E-A05A-F4D059F083D1}" type="sibTrans" cxnId="{F36C5C1B-6DB7-4A2D-961D-E14ADAABC5C3}">
      <dgm:prSet/>
      <dgm:spPr/>
      <dgm:t>
        <a:bodyPr/>
        <a:lstStyle/>
        <a:p>
          <a:endParaRPr lang="en-US"/>
        </a:p>
      </dgm:t>
    </dgm:pt>
    <dgm:pt modelId="{CC7908B0-067D-48A3-A986-08058BD78AE9}" type="pres">
      <dgm:prSet presAssocID="{DD8CAEA5-3E2B-4EE0-B4DA-E49B5EC239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517E015-397F-4DC5-9016-E45F08A87F2F}" type="pres">
      <dgm:prSet presAssocID="{30959C38-753E-4CE9-BC23-E50ECFB4FD4F}" presName="hierRoot1" presStyleCnt="0"/>
      <dgm:spPr/>
    </dgm:pt>
    <dgm:pt modelId="{D3E0B56E-BD8B-4173-9826-9F62EF1E4CFB}" type="pres">
      <dgm:prSet presAssocID="{30959C38-753E-4CE9-BC23-E50ECFB4FD4F}" presName="composite" presStyleCnt="0"/>
      <dgm:spPr/>
    </dgm:pt>
    <dgm:pt modelId="{AA8C0A63-EE4C-48E9-8144-FDB83055F2DD}" type="pres">
      <dgm:prSet presAssocID="{30959C38-753E-4CE9-BC23-E50ECFB4FD4F}" presName="background" presStyleLbl="node0" presStyleIdx="0" presStyleCnt="3"/>
      <dgm:spPr/>
    </dgm:pt>
    <dgm:pt modelId="{4A39F030-8A34-45C8-83A6-A6D9E25FF59F}" type="pres">
      <dgm:prSet presAssocID="{30959C38-753E-4CE9-BC23-E50ECFB4FD4F}" presName="text" presStyleLbl="fgAcc0" presStyleIdx="0" presStyleCnt="3" custLinFactNeighborX="286" custLinFactNeighborY="-32662">
        <dgm:presLayoutVars>
          <dgm:chPref val="3"/>
        </dgm:presLayoutVars>
      </dgm:prSet>
      <dgm:spPr/>
    </dgm:pt>
    <dgm:pt modelId="{ED7E0039-0DEC-465C-8931-D86144EDB57C}" type="pres">
      <dgm:prSet presAssocID="{30959C38-753E-4CE9-BC23-E50ECFB4FD4F}" presName="hierChild2" presStyleCnt="0"/>
      <dgm:spPr/>
    </dgm:pt>
    <dgm:pt modelId="{EF3DBBB4-C279-4221-8810-82BFF74B1777}" type="pres">
      <dgm:prSet presAssocID="{6EF684C4-9276-44E5-8E49-813233C2EC7D}" presName="hierRoot1" presStyleCnt="0"/>
      <dgm:spPr/>
    </dgm:pt>
    <dgm:pt modelId="{4DCD373F-5139-493D-A6EC-F9858C2736C6}" type="pres">
      <dgm:prSet presAssocID="{6EF684C4-9276-44E5-8E49-813233C2EC7D}" presName="composite" presStyleCnt="0"/>
      <dgm:spPr/>
    </dgm:pt>
    <dgm:pt modelId="{FCACB541-982D-43CB-98AF-EDD166D91479}" type="pres">
      <dgm:prSet presAssocID="{6EF684C4-9276-44E5-8E49-813233C2EC7D}" presName="background" presStyleLbl="node0" presStyleIdx="1" presStyleCnt="3"/>
      <dgm:spPr/>
    </dgm:pt>
    <dgm:pt modelId="{3C7CB322-829D-444F-9D2A-D3F1D9A79638}" type="pres">
      <dgm:prSet presAssocID="{6EF684C4-9276-44E5-8E49-813233C2EC7D}" presName="text" presStyleLbl="fgAcc0" presStyleIdx="1" presStyleCnt="3" custLinFactNeighborX="-1082" custLinFactNeighborY="-31208">
        <dgm:presLayoutVars>
          <dgm:chPref val="3"/>
        </dgm:presLayoutVars>
      </dgm:prSet>
      <dgm:spPr/>
    </dgm:pt>
    <dgm:pt modelId="{D27C0830-04E9-4992-BFB1-D3B314B32F3B}" type="pres">
      <dgm:prSet presAssocID="{6EF684C4-9276-44E5-8E49-813233C2EC7D}" presName="hierChild2" presStyleCnt="0"/>
      <dgm:spPr/>
    </dgm:pt>
    <dgm:pt modelId="{A093AB61-B030-401A-9D87-6D9E8B9B907D}" type="pres">
      <dgm:prSet presAssocID="{BBD84A42-DF67-4025-9BA6-649ECF5C0995}" presName="hierRoot1" presStyleCnt="0"/>
      <dgm:spPr/>
    </dgm:pt>
    <dgm:pt modelId="{9AF5E1AA-DA64-4908-85B5-DFF03239B88D}" type="pres">
      <dgm:prSet presAssocID="{BBD84A42-DF67-4025-9BA6-649ECF5C0995}" presName="composite" presStyleCnt="0"/>
      <dgm:spPr/>
    </dgm:pt>
    <dgm:pt modelId="{07EF0D42-840B-401A-86F1-62819C90E229}" type="pres">
      <dgm:prSet presAssocID="{BBD84A42-DF67-4025-9BA6-649ECF5C0995}" presName="background" presStyleLbl="node0" presStyleIdx="2" presStyleCnt="3"/>
      <dgm:spPr/>
    </dgm:pt>
    <dgm:pt modelId="{135077B2-FD42-4DF7-91A0-CB893B6580F4}" type="pres">
      <dgm:prSet presAssocID="{BBD84A42-DF67-4025-9BA6-649ECF5C0995}" presName="text" presStyleLbl="fgAcc0" presStyleIdx="2" presStyleCnt="3" custLinFactNeighborX="-2412" custLinFactNeighborY="-34914">
        <dgm:presLayoutVars>
          <dgm:chPref val="3"/>
        </dgm:presLayoutVars>
      </dgm:prSet>
      <dgm:spPr/>
    </dgm:pt>
    <dgm:pt modelId="{6EE7807A-7174-46CB-8C40-B0CC612D7D6F}" type="pres">
      <dgm:prSet presAssocID="{BBD84A42-DF67-4025-9BA6-649ECF5C0995}" presName="hierChild2" presStyleCnt="0"/>
      <dgm:spPr/>
    </dgm:pt>
  </dgm:ptLst>
  <dgm:cxnLst>
    <dgm:cxn modelId="{F36C5C1B-6DB7-4A2D-961D-E14ADAABC5C3}" srcId="{DD8CAEA5-3E2B-4EE0-B4DA-E49B5EC239B9}" destId="{BBD84A42-DF67-4025-9BA6-649ECF5C0995}" srcOrd="2" destOrd="0" parTransId="{2F74F35A-39DF-47CC-9FCF-F9C871FB1992}" sibTransId="{742D2E63-AD91-4E8E-A05A-F4D059F083D1}"/>
    <dgm:cxn modelId="{5A441F2F-26A0-471B-B9B5-8A6421111292}" type="presOf" srcId="{DD8CAEA5-3E2B-4EE0-B4DA-E49B5EC239B9}" destId="{CC7908B0-067D-48A3-A986-08058BD78AE9}" srcOrd="0" destOrd="0" presId="urn:microsoft.com/office/officeart/2005/8/layout/hierarchy1"/>
    <dgm:cxn modelId="{BA65C063-1B63-44BB-8B68-3D1AFEEB1F6B}" type="presOf" srcId="{BBD84A42-DF67-4025-9BA6-649ECF5C0995}" destId="{135077B2-FD42-4DF7-91A0-CB893B6580F4}" srcOrd="0" destOrd="0" presId="urn:microsoft.com/office/officeart/2005/8/layout/hierarchy1"/>
    <dgm:cxn modelId="{4DF6AA7C-C6F2-4605-916E-7B1D14D78CF3}" srcId="{DD8CAEA5-3E2B-4EE0-B4DA-E49B5EC239B9}" destId="{6EF684C4-9276-44E5-8E49-813233C2EC7D}" srcOrd="1" destOrd="0" parTransId="{B206365D-61C3-4C30-AD71-A97CE4ACD388}" sibTransId="{57705373-AA40-432D-8A99-C6DE04B9D66E}"/>
    <dgm:cxn modelId="{5FB6137D-D02F-42EF-A3E9-9A05988416D1}" srcId="{DD8CAEA5-3E2B-4EE0-B4DA-E49B5EC239B9}" destId="{30959C38-753E-4CE9-BC23-E50ECFB4FD4F}" srcOrd="0" destOrd="0" parTransId="{C0E5C142-F2F5-44F5-8126-7E4C470E69B3}" sibTransId="{0BFC52B1-A6C6-479C-A6AA-89E0760CCDE8}"/>
    <dgm:cxn modelId="{F257348B-BFB4-49FC-A9E5-7641875CB527}" type="presOf" srcId="{30959C38-753E-4CE9-BC23-E50ECFB4FD4F}" destId="{4A39F030-8A34-45C8-83A6-A6D9E25FF59F}" srcOrd="0" destOrd="0" presId="urn:microsoft.com/office/officeart/2005/8/layout/hierarchy1"/>
    <dgm:cxn modelId="{68D5BEE4-40AE-4538-ADFB-DD5F2115C4CD}" type="presOf" srcId="{6EF684C4-9276-44E5-8E49-813233C2EC7D}" destId="{3C7CB322-829D-444F-9D2A-D3F1D9A79638}" srcOrd="0" destOrd="0" presId="urn:microsoft.com/office/officeart/2005/8/layout/hierarchy1"/>
    <dgm:cxn modelId="{9DFB0110-39F0-4049-9D4D-D2565B846423}" type="presParOf" srcId="{CC7908B0-067D-48A3-A986-08058BD78AE9}" destId="{9517E015-397F-4DC5-9016-E45F08A87F2F}" srcOrd="0" destOrd="0" presId="urn:microsoft.com/office/officeart/2005/8/layout/hierarchy1"/>
    <dgm:cxn modelId="{9D3BFD1F-9725-424D-B42C-8C6EB011DAE3}" type="presParOf" srcId="{9517E015-397F-4DC5-9016-E45F08A87F2F}" destId="{D3E0B56E-BD8B-4173-9826-9F62EF1E4CFB}" srcOrd="0" destOrd="0" presId="urn:microsoft.com/office/officeart/2005/8/layout/hierarchy1"/>
    <dgm:cxn modelId="{0EF9339E-8557-4E9F-A4EC-77D0059045CA}" type="presParOf" srcId="{D3E0B56E-BD8B-4173-9826-9F62EF1E4CFB}" destId="{AA8C0A63-EE4C-48E9-8144-FDB83055F2DD}" srcOrd="0" destOrd="0" presId="urn:microsoft.com/office/officeart/2005/8/layout/hierarchy1"/>
    <dgm:cxn modelId="{52D8EE88-B499-4E53-B6EE-9B2D47C43A25}" type="presParOf" srcId="{D3E0B56E-BD8B-4173-9826-9F62EF1E4CFB}" destId="{4A39F030-8A34-45C8-83A6-A6D9E25FF59F}" srcOrd="1" destOrd="0" presId="urn:microsoft.com/office/officeart/2005/8/layout/hierarchy1"/>
    <dgm:cxn modelId="{C9D9FACE-0434-4C78-AD7C-E0155E635C54}" type="presParOf" srcId="{9517E015-397F-4DC5-9016-E45F08A87F2F}" destId="{ED7E0039-0DEC-465C-8931-D86144EDB57C}" srcOrd="1" destOrd="0" presId="urn:microsoft.com/office/officeart/2005/8/layout/hierarchy1"/>
    <dgm:cxn modelId="{4A0FB90F-9F05-4469-AC34-05D12CDC67AB}" type="presParOf" srcId="{CC7908B0-067D-48A3-A986-08058BD78AE9}" destId="{EF3DBBB4-C279-4221-8810-82BFF74B1777}" srcOrd="1" destOrd="0" presId="urn:microsoft.com/office/officeart/2005/8/layout/hierarchy1"/>
    <dgm:cxn modelId="{1FAE8A8D-4566-40C4-8BDA-444E0FB7D230}" type="presParOf" srcId="{EF3DBBB4-C279-4221-8810-82BFF74B1777}" destId="{4DCD373F-5139-493D-A6EC-F9858C2736C6}" srcOrd="0" destOrd="0" presId="urn:microsoft.com/office/officeart/2005/8/layout/hierarchy1"/>
    <dgm:cxn modelId="{99D53E3F-A835-4537-9BCA-6FA06F796315}" type="presParOf" srcId="{4DCD373F-5139-493D-A6EC-F9858C2736C6}" destId="{FCACB541-982D-43CB-98AF-EDD166D91479}" srcOrd="0" destOrd="0" presId="urn:microsoft.com/office/officeart/2005/8/layout/hierarchy1"/>
    <dgm:cxn modelId="{4D98BED6-6DC2-4FD2-9EEE-56C91415A17C}" type="presParOf" srcId="{4DCD373F-5139-493D-A6EC-F9858C2736C6}" destId="{3C7CB322-829D-444F-9D2A-D3F1D9A79638}" srcOrd="1" destOrd="0" presId="urn:microsoft.com/office/officeart/2005/8/layout/hierarchy1"/>
    <dgm:cxn modelId="{275E819A-BAA1-4451-B57A-6A2FA9C92C59}" type="presParOf" srcId="{EF3DBBB4-C279-4221-8810-82BFF74B1777}" destId="{D27C0830-04E9-4992-BFB1-D3B314B32F3B}" srcOrd="1" destOrd="0" presId="urn:microsoft.com/office/officeart/2005/8/layout/hierarchy1"/>
    <dgm:cxn modelId="{2BE1AF80-981E-4413-976B-587762F74269}" type="presParOf" srcId="{CC7908B0-067D-48A3-A986-08058BD78AE9}" destId="{A093AB61-B030-401A-9D87-6D9E8B9B907D}" srcOrd="2" destOrd="0" presId="urn:microsoft.com/office/officeart/2005/8/layout/hierarchy1"/>
    <dgm:cxn modelId="{7C5498E4-C0D3-4A60-8F97-CDE81E5D5FB3}" type="presParOf" srcId="{A093AB61-B030-401A-9D87-6D9E8B9B907D}" destId="{9AF5E1AA-DA64-4908-85B5-DFF03239B88D}" srcOrd="0" destOrd="0" presId="urn:microsoft.com/office/officeart/2005/8/layout/hierarchy1"/>
    <dgm:cxn modelId="{46C00364-1109-4B9F-87E5-0124A3924444}" type="presParOf" srcId="{9AF5E1AA-DA64-4908-85B5-DFF03239B88D}" destId="{07EF0D42-840B-401A-86F1-62819C90E229}" srcOrd="0" destOrd="0" presId="urn:microsoft.com/office/officeart/2005/8/layout/hierarchy1"/>
    <dgm:cxn modelId="{DC827049-3A5A-4A08-A78A-493D306DD720}" type="presParOf" srcId="{9AF5E1AA-DA64-4908-85B5-DFF03239B88D}" destId="{135077B2-FD42-4DF7-91A0-CB893B6580F4}" srcOrd="1" destOrd="0" presId="urn:microsoft.com/office/officeart/2005/8/layout/hierarchy1"/>
    <dgm:cxn modelId="{9ACE2B9D-5573-4606-AF4E-FF5736165C6B}" type="presParOf" srcId="{A093AB61-B030-401A-9D87-6D9E8B9B907D}" destId="{6EE7807A-7174-46CB-8C40-B0CC612D7D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86631-3BA8-4A0F-B095-36C6DB8D2075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0D57F0A-FEDB-40F3-A0B0-904531507CD7}">
      <dgm:prSet/>
      <dgm:spPr/>
      <dgm:t>
        <a:bodyPr/>
        <a:lstStyle/>
        <a:p>
          <a:endParaRPr lang="en-US" dirty="0"/>
        </a:p>
        <a:p>
          <a:r>
            <a:rPr lang="en-US" b="1" dirty="0"/>
            <a:t>HUMAN DEVELOPMENT AND STRENGTHENING FAMILIES </a:t>
          </a:r>
        </a:p>
      </dgm:t>
    </dgm:pt>
    <dgm:pt modelId="{D479BD43-55FC-4822-B348-82569A0F8A26}" type="parTrans" cxnId="{9831D3F7-13BA-4DC7-B1CC-F67603E42C64}">
      <dgm:prSet/>
      <dgm:spPr/>
      <dgm:t>
        <a:bodyPr/>
        <a:lstStyle/>
        <a:p>
          <a:endParaRPr lang="en-US"/>
        </a:p>
      </dgm:t>
    </dgm:pt>
    <dgm:pt modelId="{3FAA1544-907F-4D96-B746-AF40FE4930E7}" type="sibTrans" cxnId="{9831D3F7-13BA-4DC7-B1CC-F67603E42C64}">
      <dgm:prSet/>
      <dgm:spPr/>
      <dgm:t>
        <a:bodyPr/>
        <a:lstStyle/>
        <a:p>
          <a:endParaRPr lang="en-US"/>
        </a:p>
      </dgm:t>
    </dgm:pt>
    <dgm:pt modelId="{D9151C74-0B46-4E0E-9D13-DBB6851D28EA}">
      <dgm:prSet/>
      <dgm:spPr/>
      <dgm:t>
        <a:bodyPr/>
        <a:lstStyle/>
        <a:p>
          <a:endParaRPr lang="en-US"/>
        </a:p>
        <a:p>
          <a:r>
            <a:rPr lang="en-US"/>
            <a:t>Own my Own and Homebuyers Education Workshops</a:t>
          </a:r>
        </a:p>
      </dgm:t>
    </dgm:pt>
    <dgm:pt modelId="{D3423913-7A92-4C6E-B566-791879076772}" type="parTrans" cxnId="{82674F27-2676-45CE-B262-2BC5D1C65540}">
      <dgm:prSet/>
      <dgm:spPr/>
      <dgm:t>
        <a:bodyPr/>
        <a:lstStyle/>
        <a:p>
          <a:endParaRPr lang="en-US"/>
        </a:p>
      </dgm:t>
    </dgm:pt>
    <dgm:pt modelId="{F109CBFC-3F8C-4239-BDD1-88757BBBB58F}" type="sibTrans" cxnId="{82674F27-2676-45CE-B262-2BC5D1C65540}">
      <dgm:prSet/>
      <dgm:spPr/>
      <dgm:t>
        <a:bodyPr/>
        <a:lstStyle/>
        <a:p>
          <a:endParaRPr lang="en-US"/>
        </a:p>
      </dgm:t>
    </dgm:pt>
    <dgm:pt modelId="{8E3CA1FF-057C-48AF-BEC8-1B6B5952D4C5}">
      <dgm:prSet/>
      <dgm:spPr/>
      <dgm:t>
        <a:bodyPr/>
        <a:lstStyle/>
        <a:p>
          <a:r>
            <a:rPr lang="en-US"/>
            <a:t>These initiatives were estimated to contribute more than $50.59 million in economic benefits to individuals and families.</a:t>
          </a:r>
        </a:p>
      </dgm:t>
    </dgm:pt>
    <dgm:pt modelId="{4FF48630-372A-4D46-9D57-CDF74CCD2946}" type="parTrans" cxnId="{1B631A03-960E-48B4-BCE6-55FF82D2A981}">
      <dgm:prSet/>
      <dgm:spPr/>
      <dgm:t>
        <a:bodyPr/>
        <a:lstStyle/>
        <a:p>
          <a:endParaRPr lang="en-US"/>
        </a:p>
      </dgm:t>
    </dgm:pt>
    <dgm:pt modelId="{E45CD1B9-8E5D-468B-A822-A1BFB0DEA844}" type="sibTrans" cxnId="{1B631A03-960E-48B4-BCE6-55FF82D2A981}">
      <dgm:prSet/>
      <dgm:spPr/>
      <dgm:t>
        <a:bodyPr/>
        <a:lstStyle/>
        <a:p>
          <a:endParaRPr lang="en-US"/>
        </a:p>
      </dgm:t>
    </dgm:pt>
    <dgm:pt modelId="{23A0DB5E-DECD-4256-A46E-70032A102605}">
      <dgm:prSet/>
      <dgm:spPr/>
      <dgm:t>
        <a:bodyPr/>
        <a:lstStyle/>
        <a:p>
          <a:endParaRPr lang="en-US"/>
        </a:p>
        <a:p>
          <a:r>
            <a:rPr lang="en-US" b="1"/>
            <a:t>COMMUNITY HEALTH INITIATIVES  </a:t>
          </a:r>
        </a:p>
      </dgm:t>
    </dgm:pt>
    <dgm:pt modelId="{03F278C0-9AA1-4867-8F42-1CA48C74A0FD}" type="parTrans" cxnId="{BF1B9AE1-1BB4-42F1-B9ED-AC5E38920E09}">
      <dgm:prSet/>
      <dgm:spPr/>
      <dgm:t>
        <a:bodyPr/>
        <a:lstStyle/>
        <a:p>
          <a:endParaRPr lang="en-US"/>
        </a:p>
      </dgm:t>
    </dgm:pt>
    <dgm:pt modelId="{C5411A97-2E7B-4706-9329-43B824C34E4C}" type="sibTrans" cxnId="{BF1B9AE1-1BB4-42F1-B9ED-AC5E38920E09}">
      <dgm:prSet/>
      <dgm:spPr/>
      <dgm:t>
        <a:bodyPr/>
        <a:lstStyle/>
        <a:p>
          <a:endParaRPr lang="en-US"/>
        </a:p>
      </dgm:t>
    </dgm:pt>
    <dgm:pt modelId="{FFF8B323-D46B-4EEE-AB58-6B5A12EC2140}">
      <dgm:prSet/>
      <dgm:spPr/>
      <dgm:t>
        <a:bodyPr/>
        <a:lstStyle/>
        <a:p>
          <a:endParaRPr lang="en-US"/>
        </a:p>
        <a:p>
          <a:r>
            <a:rPr lang="en-US"/>
            <a:t>EXCITE “ The Return and Living Well with Chronic Conditions</a:t>
          </a:r>
        </a:p>
      </dgm:t>
    </dgm:pt>
    <dgm:pt modelId="{6D7D677B-8A85-4FCE-85FA-07C973DBB1C0}" type="parTrans" cxnId="{CBA41521-B450-48E2-AC0F-39B92DB31605}">
      <dgm:prSet/>
      <dgm:spPr/>
      <dgm:t>
        <a:bodyPr/>
        <a:lstStyle/>
        <a:p>
          <a:endParaRPr lang="en-US"/>
        </a:p>
      </dgm:t>
    </dgm:pt>
    <dgm:pt modelId="{0ABA5430-80AF-449E-A82D-273D99F37C32}" type="sibTrans" cxnId="{CBA41521-B450-48E2-AC0F-39B92DB31605}">
      <dgm:prSet/>
      <dgm:spPr/>
      <dgm:t>
        <a:bodyPr/>
        <a:lstStyle/>
        <a:p>
          <a:endParaRPr lang="en-US"/>
        </a:p>
      </dgm:t>
    </dgm:pt>
    <dgm:pt modelId="{0CAA4380-076A-4A32-85CA-4956F622C8D2}">
      <dgm:prSet/>
      <dgm:spPr/>
      <dgm:t>
        <a:bodyPr/>
        <a:lstStyle/>
        <a:p>
          <a:r>
            <a:rPr lang="en-US" dirty="0"/>
            <a:t>These initiatives was estimated at saving residents more than $354,789 in estimated direct medical costs and indirect expenditures.</a:t>
          </a:r>
        </a:p>
      </dgm:t>
    </dgm:pt>
    <dgm:pt modelId="{A366D3BE-DAE5-4FDF-85A8-99D783D94D28}" type="parTrans" cxnId="{7C9613E3-087E-4204-ACCA-F56F7A197B5F}">
      <dgm:prSet/>
      <dgm:spPr/>
      <dgm:t>
        <a:bodyPr/>
        <a:lstStyle/>
        <a:p>
          <a:endParaRPr lang="en-US"/>
        </a:p>
      </dgm:t>
    </dgm:pt>
    <dgm:pt modelId="{D11BF2A4-1570-47B0-814C-DEDBF0A989E2}" type="sibTrans" cxnId="{7C9613E3-087E-4204-ACCA-F56F7A197B5F}">
      <dgm:prSet/>
      <dgm:spPr/>
      <dgm:t>
        <a:bodyPr/>
        <a:lstStyle/>
        <a:p>
          <a:endParaRPr lang="en-US"/>
        </a:p>
      </dgm:t>
    </dgm:pt>
    <dgm:pt modelId="{17295C6B-9EF9-4A4E-BD53-FE2A48DBDC60}" type="pres">
      <dgm:prSet presAssocID="{33486631-3BA8-4A0F-B095-36C6DB8D2075}" presName="diagram" presStyleCnt="0">
        <dgm:presLayoutVars>
          <dgm:dir/>
          <dgm:resizeHandles val="exact"/>
        </dgm:presLayoutVars>
      </dgm:prSet>
      <dgm:spPr/>
    </dgm:pt>
    <dgm:pt modelId="{9343DFD8-21FE-4444-8A39-B92D34C461E2}" type="pres">
      <dgm:prSet presAssocID="{D0D57F0A-FEDB-40F3-A0B0-904531507CD7}" presName="node" presStyleLbl="node1" presStyleIdx="0" presStyleCnt="6">
        <dgm:presLayoutVars>
          <dgm:bulletEnabled val="1"/>
        </dgm:presLayoutVars>
      </dgm:prSet>
      <dgm:spPr/>
    </dgm:pt>
    <dgm:pt modelId="{5EE0F888-BCC5-4E73-96D6-7ACB26DC9486}" type="pres">
      <dgm:prSet presAssocID="{3FAA1544-907F-4D96-B746-AF40FE4930E7}" presName="sibTrans" presStyleCnt="0"/>
      <dgm:spPr/>
    </dgm:pt>
    <dgm:pt modelId="{1F8657A7-63BF-4506-87D9-F9461421539E}" type="pres">
      <dgm:prSet presAssocID="{D9151C74-0B46-4E0E-9D13-DBB6851D28EA}" presName="node" presStyleLbl="node1" presStyleIdx="1" presStyleCnt="6">
        <dgm:presLayoutVars>
          <dgm:bulletEnabled val="1"/>
        </dgm:presLayoutVars>
      </dgm:prSet>
      <dgm:spPr/>
    </dgm:pt>
    <dgm:pt modelId="{475CE999-98CA-4B52-81A4-A478029D0D7F}" type="pres">
      <dgm:prSet presAssocID="{F109CBFC-3F8C-4239-BDD1-88757BBBB58F}" presName="sibTrans" presStyleCnt="0"/>
      <dgm:spPr/>
    </dgm:pt>
    <dgm:pt modelId="{D11DEB70-B8C6-48C8-8A14-E97683F7D91D}" type="pres">
      <dgm:prSet presAssocID="{8E3CA1FF-057C-48AF-BEC8-1B6B5952D4C5}" presName="node" presStyleLbl="node1" presStyleIdx="2" presStyleCnt="6">
        <dgm:presLayoutVars>
          <dgm:bulletEnabled val="1"/>
        </dgm:presLayoutVars>
      </dgm:prSet>
      <dgm:spPr/>
    </dgm:pt>
    <dgm:pt modelId="{53B3133B-D7FA-4079-BB42-64A4A1BCE374}" type="pres">
      <dgm:prSet presAssocID="{E45CD1B9-8E5D-468B-A822-A1BFB0DEA844}" presName="sibTrans" presStyleCnt="0"/>
      <dgm:spPr/>
    </dgm:pt>
    <dgm:pt modelId="{26A8220F-89E3-4E76-A0D8-EDD4B7098A97}" type="pres">
      <dgm:prSet presAssocID="{23A0DB5E-DECD-4256-A46E-70032A102605}" presName="node" presStyleLbl="node1" presStyleIdx="3" presStyleCnt="6">
        <dgm:presLayoutVars>
          <dgm:bulletEnabled val="1"/>
        </dgm:presLayoutVars>
      </dgm:prSet>
      <dgm:spPr/>
    </dgm:pt>
    <dgm:pt modelId="{2FA3AD85-275E-4C7E-B3F2-CDE717111E7E}" type="pres">
      <dgm:prSet presAssocID="{C5411A97-2E7B-4706-9329-43B824C34E4C}" presName="sibTrans" presStyleCnt="0"/>
      <dgm:spPr/>
    </dgm:pt>
    <dgm:pt modelId="{356E0DAE-B1E0-44BB-A743-FC9C74BF5309}" type="pres">
      <dgm:prSet presAssocID="{FFF8B323-D46B-4EEE-AB58-6B5A12EC2140}" presName="node" presStyleLbl="node1" presStyleIdx="4" presStyleCnt="6">
        <dgm:presLayoutVars>
          <dgm:bulletEnabled val="1"/>
        </dgm:presLayoutVars>
      </dgm:prSet>
      <dgm:spPr/>
    </dgm:pt>
    <dgm:pt modelId="{4A85CAD0-721D-480A-8B5C-986EA13B65E4}" type="pres">
      <dgm:prSet presAssocID="{0ABA5430-80AF-449E-A82D-273D99F37C32}" presName="sibTrans" presStyleCnt="0"/>
      <dgm:spPr/>
    </dgm:pt>
    <dgm:pt modelId="{402D56F1-5C89-44B4-96B6-65A17EE734E0}" type="pres">
      <dgm:prSet presAssocID="{0CAA4380-076A-4A32-85CA-4956F622C8D2}" presName="node" presStyleLbl="node1" presStyleIdx="5" presStyleCnt="6">
        <dgm:presLayoutVars>
          <dgm:bulletEnabled val="1"/>
        </dgm:presLayoutVars>
      </dgm:prSet>
      <dgm:spPr/>
    </dgm:pt>
  </dgm:ptLst>
  <dgm:cxnLst>
    <dgm:cxn modelId="{1B631A03-960E-48B4-BCE6-55FF82D2A981}" srcId="{33486631-3BA8-4A0F-B095-36C6DB8D2075}" destId="{8E3CA1FF-057C-48AF-BEC8-1B6B5952D4C5}" srcOrd="2" destOrd="0" parTransId="{4FF48630-372A-4D46-9D57-CDF74CCD2946}" sibTransId="{E45CD1B9-8E5D-468B-A822-A1BFB0DEA844}"/>
    <dgm:cxn modelId="{1F6CB60A-4AC8-4E53-8B44-0DFA0BC7F754}" type="presOf" srcId="{D0D57F0A-FEDB-40F3-A0B0-904531507CD7}" destId="{9343DFD8-21FE-4444-8A39-B92D34C461E2}" srcOrd="0" destOrd="0" presId="urn:microsoft.com/office/officeart/2005/8/layout/default"/>
    <dgm:cxn modelId="{CBA41521-B450-48E2-AC0F-39B92DB31605}" srcId="{33486631-3BA8-4A0F-B095-36C6DB8D2075}" destId="{FFF8B323-D46B-4EEE-AB58-6B5A12EC2140}" srcOrd="4" destOrd="0" parTransId="{6D7D677B-8A85-4FCE-85FA-07C973DBB1C0}" sibTransId="{0ABA5430-80AF-449E-A82D-273D99F37C32}"/>
    <dgm:cxn modelId="{635F0726-A1CC-4058-99FB-612BEE0C7780}" type="presOf" srcId="{8E3CA1FF-057C-48AF-BEC8-1B6B5952D4C5}" destId="{D11DEB70-B8C6-48C8-8A14-E97683F7D91D}" srcOrd="0" destOrd="0" presId="urn:microsoft.com/office/officeart/2005/8/layout/default"/>
    <dgm:cxn modelId="{82674F27-2676-45CE-B262-2BC5D1C65540}" srcId="{33486631-3BA8-4A0F-B095-36C6DB8D2075}" destId="{D9151C74-0B46-4E0E-9D13-DBB6851D28EA}" srcOrd="1" destOrd="0" parTransId="{D3423913-7A92-4C6E-B566-791879076772}" sibTransId="{F109CBFC-3F8C-4239-BDD1-88757BBBB58F}"/>
    <dgm:cxn modelId="{BDBB8856-C7AD-4576-A0DE-5DADD69ECABD}" type="presOf" srcId="{33486631-3BA8-4A0F-B095-36C6DB8D2075}" destId="{17295C6B-9EF9-4A4E-BD53-FE2A48DBDC60}" srcOrd="0" destOrd="0" presId="urn:microsoft.com/office/officeart/2005/8/layout/default"/>
    <dgm:cxn modelId="{402F0282-3660-4AC2-920C-95BD7089DB7E}" type="presOf" srcId="{FFF8B323-D46B-4EEE-AB58-6B5A12EC2140}" destId="{356E0DAE-B1E0-44BB-A743-FC9C74BF5309}" srcOrd="0" destOrd="0" presId="urn:microsoft.com/office/officeart/2005/8/layout/default"/>
    <dgm:cxn modelId="{A695469F-A785-4544-9A30-D983D8089F54}" type="presOf" srcId="{0CAA4380-076A-4A32-85CA-4956F622C8D2}" destId="{402D56F1-5C89-44B4-96B6-65A17EE734E0}" srcOrd="0" destOrd="0" presId="urn:microsoft.com/office/officeart/2005/8/layout/default"/>
    <dgm:cxn modelId="{42318CB8-F48E-4CAE-A7BA-47D61089CE16}" type="presOf" srcId="{D9151C74-0B46-4E0E-9D13-DBB6851D28EA}" destId="{1F8657A7-63BF-4506-87D9-F9461421539E}" srcOrd="0" destOrd="0" presId="urn:microsoft.com/office/officeart/2005/8/layout/default"/>
    <dgm:cxn modelId="{5DDBB1D6-CADA-41E7-9490-0D8ADC922487}" type="presOf" srcId="{23A0DB5E-DECD-4256-A46E-70032A102605}" destId="{26A8220F-89E3-4E76-A0D8-EDD4B7098A97}" srcOrd="0" destOrd="0" presId="urn:microsoft.com/office/officeart/2005/8/layout/default"/>
    <dgm:cxn modelId="{BF1B9AE1-1BB4-42F1-B9ED-AC5E38920E09}" srcId="{33486631-3BA8-4A0F-B095-36C6DB8D2075}" destId="{23A0DB5E-DECD-4256-A46E-70032A102605}" srcOrd="3" destOrd="0" parTransId="{03F278C0-9AA1-4867-8F42-1CA48C74A0FD}" sibTransId="{C5411A97-2E7B-4706-9329-43B824C34E4C}"/>
    <dgm:cxn modelId="{7C9613E3-087E-4204-ACCA-F56F7A197B5F}" srcId="{33486631-3BA8-4A0F-B095-36C6DB8D2075}" destId="{0CAA4380-076A-4A32-85CA-4956F622C8D2}" srcOrd="5" destOrd="0" parTransId="{A366D3BE-DAE5-4FDF-85A8-99D783D94D28}" sibTransId="{D11BF2A4-1570-47B0-814C-DEDBF0A989E2}"/>
    <dgm:cxn modelId="{9831D3F7-13BA-4DC7-B1CC-F67603E42C64}" srcId="{33486631-3BA8-4A0F-B095-36C6DB8D2075}" destId="{D0D57F0A-FEDB-40F3-A0B0-904531507CD7}" srcOrd="0" destOrd="0" parTransId="{D479BD43-55FC-4822-B348-82569A0F8A26}" sibTransId="{3FAA1544-907F-4D96-B746-AF40FE4930E7}"/>
    <dgm:cxn modelId="{F3BFD529-0231-406D-96C6-E23CA9DE25E2}" type="presParOf" srcId="{17295C6B-9EF9-4A4E-BD53-FE2A48DBDC60}" destId="{9343DFD8-21FE-4444-8A39-B92D34C461E2}" srcOrd="0" destOrd="0" presId="urn:microsoft.com/office/officeart/2005/8/layout/default"/>
    <dgm:cxn modelId="{230C2C57-6C4F-4388-AE18-6ED6BF9761C6}" type="presParOf" srcId="{17295C6B-9EF9-4A4E-BD53-FE2A48DBDC60}" destId="{5EE0F888-BCC5-4E73-96D6-7ACB26DC9486}" srcOrd="1" destOrd="0" presId="urn:microsoft.com/office/officeart/2005/8/layout/default"/>
    <dgm:cxn modelId="{01B40CBC-675D-42CD-B600-366B93D3D185}" type="presParOf" srcId="{17295C6B-9EF9-4A4E-BD53-FE2A48DBDC60}" destId="{1F8657A7-63BF-4506-87D9-F9461421539E}" srcOrd="2" destOrd="0" presId="urn:microsoft.com/office/officeart/2005/8/layout/default"/>
    <dgm:cxn modelId="{67CC6EB9-1C11-48D0-AB7C-0228D7667671}" type="presParOf" srcId="{17295C6B-9EF9-4A4E-BD53-FE2A48DBDC60}" destId="{475CE999-98CA-4B52-81A4-A478029D0D7F}" srcOrd="3" destOrd="0" presId="urn:microsoft.com/office/officeart/2005/8/layout/default"/>
    <dgm:cxn modelId="{7CE042A4-7E25-43C8-8A92-6668B394BA5C}" type="presParOf" srcId="{17295C6B-9EF9-4A4E-BD53-FE2A48DBDC60}" destId="{D11DEB70-B8C6-48C8-8A14-E97683F7D91D}" srcOrd="4" destOrd="0" presId="urn:microsoft.com/office/officeart/2005/8/layout/default"/>
    <dgm:cxn modelId="{485D566E-B9F3-46D4-872C-54DC6EE26E87}" type="presParOf" srcId="{17295C6B-9EF9-4A4E-BD53-FE2A48DBDC60}" destId="{53B3133B-D7FA-4079-BB42-64A4A1BCE374}" srcOrd="5" destOrd="0" presId="urn:microsoft.com/office/officeart/2005/8/layout/default"/>
    <dgm:cxn modelId="{512097D3-25E0-4C96-A0D5-4C3CC493F35C}" type="presParOf" srcId="{17295C6B-9EF9-4A4E-BD53-FE2A48DBDC60}" destId="{26A8220F-89E3-4E76-A0D8-EDD4B7098A97}" srcOrd="6" destOrd="0" presId="urn:microsoft.com/office/officeart/2005/8/layout/default"/>
    <dgm:cxn modelId="{ED63D30F-095B-4364-B461-5EB1FE29AC2F}" type="presParOf" srcId="{17295C6B-9EF9-4A4E-BD53-FE2A48DBDC60}" destId="{2FA3AD85-275E-4C7E-B3F2-CDE717111E7E}" srcOrd="7" destOrd="0" presId="urn:microsoft.com/office/officeart/2005/8/layout/default"/>
    <dgm:cxn modelId="{A64DC4CD-231A-4DED-AC37-F02C35E493E5}" type="presParOf" srcId="{17295C6B-9EF9-4A4E-BD53-FE2A48DBDC60}" destId="{356E0DAE-B1E0-44BB-A743-FC9C74BF5309}" srcOrd="8" destOrd="0" presId="urn:microsoft.com/office/officeart/2005/8/layout/default"/>
    <dgm:cxn modelId="{E5B34679-3C08-4752-966F-1B2E50716C6E}" type="presParOf" srcId="{17295C6B-9EF9-4A4E-BD53-FE2A48DBDC60}" destId="{4A85CAD0-721D-480A-8B5C-986EA13B65E4}" srcOrd="9" destOrd="0" presId="urn:microsoft.com/office/officeart/2005/8/layout/default"/>
    <dgm:cxn modelId="{CBE3D8E4-A734-4DC4-893E-122E7B26A069}" type="presParOf" srcId="{17295C6B-9EF9-4A4E-BD53-FE2A48DBDC60}" destId="{402D56F1-5C89-44B4-96B6-65A17EE734E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998B64-2F50-4003-8DB8-4E624ABA18EF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6D3E1A5-709F-422A-AFF7-530E44AFDEAC}">
      <dgm:prSet/>
      <dgm:spPr/>
      <dgm:t>
        <a:bodyPr/>
        <a:lstStyle/>
        <a:p>
          <a:r>
            <a:rPr lang="en-US" dirty="0"/>
            <a:t>Rita Fleming</a:t>
          </a:r>
        </a:p>
      </dgm:t>
    </dgm:pt>
    <dgm:pt modelId="{5D5134A9-7D7C-4681-A494-300631711828}" type="parTrans" cxnId="{3DE45EF7-4C6B-4A1D-8987-8948B54F2BE3}">
      <dgm:prSet/>
      <dgm:spPr/>
      <dgm:t>
        <a:bodyPr/>
        <a:lstStyle/>
        <a:p>
          <a:endParaRPr lang="en-US"/>
        </a:p>
      </dgm:t>
    </dgm:pt>
    <dgm:pt modelId="{C5849DC3-CAA3-47C0-A57B-EE35DEDD8F90}" type="sibTrans" cxnId="{3DE45EF7-4C6B-4A1D-8987-8948B54F2BE3}">
      <dgm:prSet/>
      <dgm:spPr/>
      <dgm:t>
        <a:bodyPr/>
        <a:lstStyle/>
        <a:p>
          <a:endParaRPr lang="en-US"/>
        </a:p>
      </dgm:t>
    </dgm:pt>
    <dgm:pt modelId="{56482338-1C60-47D2-B77E-B3119176D444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rfleming2@tnstate.edu</a:t>
          </a:r>
          <a:endParaRPr lang="en-US"/>
        </a:p>
      </dgm:t>
    </dgm:pt>
    <dgm:pt modelId="{DA24B7F7-EFB5-4E88-945A-F32F89939AE3}" type="parTrans" cxnId="{18671CEA-E324-478E-879E-3314159CF4AD}">
      <dgm:prSet/>
      <dgm:spPr/>
      <dgm:t>
        <a:bodyPr/>
        <a:lstStyle/>
        <a:p>
          <a:endParaRPr lang="en-US"/>
        </a:p>
      </dgm:t>
    </dgm:pt>
    <dgm:pt modelId="{022CCC91-5D90-47D9-BC46-D1A1FCA76A88}" type="sibTrans" cxnId="{18671CEA-E324-478E-879E-3314159CF4AD}">
      <dgm:prSet/>
      <dgm:spPr/>
      <dgm:t>
        <a:bodyPr/>
        <a:lstStyle/>
        <a:p>
          <a:endParaRPr lang="en-US"/>
        </a:p>
      </dgm:t>
    </dgm:pt>
    <dgm:pt modelId="{EAF74EE5-BE21-43ED-A5FA-0AA3BB30FA02}" type="pres">
      <dgm:prSet presAssocID="{89998B64-2F50-4003-8DB8-4E624ABA18EF}" presName="linear" presStyleCnt="0">
        <dgm:presLayoutVars>
          <dgm:dir/>
          <dgm:animLvl val="lvl"/>
          <dgm:resizeHandles val="exact"/>
        </dgm:presLayoutVars>
      </dgm:prSet>
      <dgm:spPr/>
    </dgm:pt>
    <dgm:pt modelId="{4A9AE87C-694F-4685-BF65-95CA322F4E16}" type="pres">
      <dgm:prSet presAssocID="{46D3E1A5-709F-422A-AFF7-530E44AFDEAC}" presName="parentLin" presStyleCnt="0"/>
      <dgm:spPr/>
    </dgm:pt>
    <dgm:pt modelId="{A13764D6-8FD8-408D-B7D1-8D3E2F4ADBF1}" type="pres">
      <dgm:prSet presAssocID="{46D3E1A5-709F-422A-AFF7-530E44AFDEAC}" presName="parentLeftMargin" presStyleLbl="node1" presStyleIdx="0" presStyleCnt="2"/>
      <dgm:spPr/>
    </dgm:pt>
    <dgm:pt modelId="{3AFC1E8E-AB13-4049-9F8B-280BCC410481}" type="pres">
      <dgm:prSet presAssocID="{46D3E1A5-709F-422A-AFF7-530E44AFDEAC}" presName="parentText" presStyleLbl="node1" presStyleIdx="0" presStyleCnt="2">
        <dgm:presLayoutVars>
          <dgm:chMax val="0"/>
          <dgm:bulletEnabled val="1"/>
        </dgm:presLayoutVars>
      </dgm:prSet>
      <dgm:spPr>
        <a:solidFill>
          <a:schemeClr val="accent1"/>
        </a:solidFill>
      </dgm:spPr>
    </dgm:pt>
    <dgm:pt modelId="{D4A2C5A9-B2F1-4EC4-AF8E-EF735361ED47}" type="pres">
      <dgm:prSet presAssocID="{46D3E1A5-709F-422A-AFF7-530E44AFDEAC}" presName="negativeSpace" presStyleCnt="0"/>
      <dgm:spPr/>
    </dgm:pt>
    <dgm:pt modelId="{6F78D9DB-D115-4911-AE6E-662E7F0855D5}" type="pres">
      <dgm:prSet presAssocID="{46D3E1A5-709F-422A-AFF7-530E44AFDEAC}" presName="childText" presStyleLbl="conFgAcc1" presStyleIdx="0" presStyleCnt="2">
        <dgm:presLayoutVars>
          <dgm:bulletEnabled val="1"/>
        </dgm:presLayoutVars>
      </dgm:prSet>
      <dgm:spPr/>
    </dgm:pt>
    <dgm:pt modelId="{83F15ABB-17CF-497D-9B5D-7B14F7804E22}" type="pres">
      <dgm:prSet presAssocID="{C5849DC3-CAA3-47C0-A57B-EE35DEDD8F90}" presName="spaceBetweenRectangles" presStyleCnt="0"/>
      <dgm:spPr/>
    </dgm:pt>
    <dgm:pt modelId="{DE31AD29-B05B-4CEB-8875-E819DB219D29}" type="pres">
      <dgm:prSet presAssocID="{56482338-1C60-47D2-B77E-B3119176D444}" presName="parentLin" presStyleCnt="0"/>
      <dgm:spPr/>
    </dgm:pt>
    <dgm:pt modelId="{B0D1F048-F226-48BF-885A-ED143C4D0E45}" type="pres">
      <dgm:prSet presAssocID="{56482338-1C60-47D2-B77E-B3119176D444}" presName="parentLeftMargin" presStyleLbl="node1" presStyleIdx="0" presStyleCnt="2"/>
      <dgm:spPr/>
    </dgm:pt>
    <dgm:pt modelId="{7F3BB8A4-3050-4D92-9E27-A94DB916561C}" type="pres">
      <dgm:prSet presAssocID="{56482338-1C60-47D2-B77E-B3119176D44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181CB6C-F287-49B6-B6D3-1E7A2C90FF04}" type="pres">
      <dgm:prSet presAssocID="{56482338-1C60-47D2-B77E-B3119176D444}" presName="negativeSpace" presStyleCnt="0"/>
      <dgm:spPr/>
    </dgm:pt>
    <dgm:pt modelId="{F63DB5A2-206B-4290-8232-53C58179A3E2}" type="pres">
      <dgm:prSet presAssocID="{56482338-1C60-47D2-B77E-B3119176D44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C3B7C04-7894-4170-80BD-C92804125094}" type="presOf" srcId="{89998B64-2F50-4003-8DB8-4E624ABA18EF}" destId="{EAF74EE5-BE21-43ED-A5FA-0AA3BB30FA02}" srcOrd="0" destOrd="0" presId="urn:microsoft.com/office/officeart/2005/8/layout/list1"/>
    <dgm:cxn modelId="{D009C816-2453-4750-9645-293DD97B17B9}" type="presOf" srcId="{56482338-1C60-47D2-B77E-B3119176D444}" destId="{7F3BB8A4-3050-4D92-9E27-A94DB916561C}" srcOrd="1" destOrd="0" presId="urn:microsoft.com/office/officeart/2005/8/layout/list1"/>
    <dgm:cxn modelId="{0C97521C-B9E8-4560-A18A-FD0F52B629DE}" type="presOf" srcId="{56482338-1C60-47D2-B77E-B3119176D444}" destId="{B0D1F048-F226-48BF-885A-ED143C4D0E45}" srcOrd="0" destOrd="0" presId="urn:microsoft.com/office/officeart/2005/8/layout/list1"/>
    <dgm:cxn modelId="{973EA193-4779-4172-8717-0CABABC6845B}" type="presOf" srcId="{46D3E1A5-709F-422A-AFF7-530E44AFDEAC}" destId="{A13764D6-8FD8-408D-B7D1-8D3E2F4ADBF1}" srcOrd="0" destOrd="0" presId="urn:microsoft.com/office/officeart/2005/8/layout/list1"/>
    <dgm:cxn modelId="{779245D9-4A30-4626-A7C9-1BA7BE56A450}" type="presOf" srcId="{46D3E1A5-709F-422A-AFF7-530E44AFDEAC}" destId="{3AFC1E8E-AB13-4049-9F8B-280BCC410481}" srcOrd="1" destOrd="0" presId="urn:microsoft.com/office/officeart/2005/8/layout/list1"/>
    <dgm:cxn modelId="{18671CEA-E324-478E-879E-3314159CF4AD}" srcId="{89998B64-2F50-4003-8DB8-4E624ABA18EF}" destId="{56482338-1C60-47D2-B77E-B3119176D444}" srcOrd="1" destOrd="0" parTransId="{DA24B7F7-EFB5-4E88-945A-F32F89939AE3}" sibTransId="{022CCC91-5D90-47D9-BC46-D1A1FCA76A88}"/>
    <dgm:cxn modelId="{3DE45EF7-4C6B-4A1D-8987-8948B54F2BE3}" srcId="{89998B64-2F50-4003-8DB8-4E624ABA18EF}" destId="{46D3E1A5-709F-422A-AFF7-530E44AFDEAC}" srcOrd="0" destOrd="0" parTransId="{5D5134A9-7D7C-4681-A494-300631711828}" sibTransId="{C5849DC3-CAA3-47C0-A57B-EE35DEDD8F90}"/>
    <dgm:cxn modelId="{6D2483F1-EB3E-4846-A980-28FB6E7215BF}" type="presParOf" srcId="{EAF74EE5-BE21-43ED-A5FA-0AA3BB30FA02}" destId="{4A9AE87C-694F-4685-BF65-95CA322F4E16}" srcOrd="0" destOrd="0" presId="urn:microsoft.com/office/officeart/2005/8/layout/list1"/>
    <dgm:cxn modelId="{41E4EA28-FB57-489F-A185-0148289B8A94}" type="presParOf" srcId="{4A9AE87C-694F-4685-BF65-95CA322F4E16}" destId="{A13764D6-8FD8-408D-B7D1-8D3E2F4ADBF1}" srcOrd="0" destOrd="0" presId="urn:microsoft.com/office/officeart/2005/8/layout/list1"/>
    <dgm:cxn modelId="{C81F9CDF-8F27-47DF-B233-608357F44E63}" type="presParOf" srcId="{4A9AE87C-694F-4685-BF65-95CA322F4E16}" destId="{3AFC1E8E-AB13-4049-9F8B-280BCC410481}" srcOrd="1" destOrd="0" presId="urn:microsoft.com/office/officeart/2005/8/layout/list1"/>
    <dgm:cxn modelId="{0C3CE4C3-4EF7-4EB5-AFB5-819A080F242C}" type="presParOf" srcId="{EAF74EE5-BE21-43ED-A5FA-0AA3BB30FA02}" destId="{D4A2C5A9-B2F1-4EC4-AF8E-EF735361ED47}" srcOrd="1" destOrd="0" presId="urn:microsoft.com/office/officeart/2005/8/layout/list1"/>
    <dgm:cxn modelId="{54D38C72-7D49-4208-AF15-934482D3F05E}" type="presParOf" srcId="{EAF74EE5-BE21-43ED-A5FA-0AA3BB30FA02}" destId="{6F78D9DB-D115-4911-AE6E-662E7F0855D5}" srcOrd="2" destOrd="0" presId="urn:microsoft.com/office/officeart/2005/8/layout/list1"/>
    <dgm:cxn modelId="{417C7096-19AF-43E1-8EF1-A946C7BAA603}" type="presParOf" srcId="{EAF74EE5-BE21-43ED-A5FA-0AA3BB30FA02}" destId="{83F15ABB-17CF-497D-9B5D-7B14F7804E22}" srcOrd="3" destOrd="0" presId="urn:microsoft.com/office/officeart/2005/8/layout/list1"/>
    <dgm:cxn modelId="{C09E4BED-E027-431C-901D-1BC72922D01B}" type="presParOf" srcId="{EAF74EE5-BE21-43ED-A5FA-0AA3BB30FA02}" destId="{DE31AD29-B05B-4CEB-8875-E819DB219D29}" srcOrd="4" destOrd="0" presId="urn:microsoft.com/office/officeart/2005/8/layout/list1"/>
    <dgm:cxn modelId="{A84C7971-FB64-46E9-9CBE-EC4D150FD20B}" type="presParOf" srcId="{DE31AD29-B05B-4CEB-8875-E819DB219D29}" destId="{B0D1F048-F226-48BF-885A-ED143C4D0E45}" srcOrd="0" destOrd="0" presId="urn:microsoft.com/office/officeart/2005/8/layout/list1"/>
    <dgm:cxn modelId="{4AAD35C8-E59C-4B89-A57D-96FCA53E3288}" type="presParOf" srcId="{DE31AD29-B05B-4CEB-8875-E819DB219D29}" destId="{7F3BB8A4-3050-4D92-9E27-A94DB916561C}" srcOrd="1" destOrd="0" presId="urn:microsoft.com/office/officeart/2005/8/layout/list1"/>
    <dgm:cxn modelId="{3C3B0856-1CAE-4A1C-9FCC-09811B9AF3E0}" type="presParOf" srcId="{EAF74EE5-BE21-43ED-A5FA-0AA3BB30FA02}" destId="{8181CB6C-F287-49B6-B6D3-1E7A2C90FF04}" srcOrd="5" destOrd="0" presId="urn:microsoft.com/office/officeart/2005/8/layout/list1"/>
    <dgm:cxn modelId="{29AD77E3-2C89-4043-850F-90F7CD323D05}" type="presParOf" srcId="{EAF74EE5-BE21-43ED-A5FA-0AA3BB30FA02}" destId="{F63DB5A2-206B-4290-8232-53C58179A3E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95C2C-D503-4AF5-ACF5-101AC88481DF}">
      <dsp:nvSpPr>
        <dsp:cNvPr id="0" name=""/>
        <dsp:cNvSpPr/>
      </dsp:nvSpPr>
      <dsp:spPr>
        <a:xfrm>
          <a:off x="0" y="233433"/>
          <a:ext cx="5170860" cy="835379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dk2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We offer practical and useful research-based programs, resources,</a:t>
          </a:r>
          <a:r>
            <a:rPr lang="en-US" sz="2100" kern="1200" dirty="0">
              <a:latin typeface="Calibri Light" panose="020F0302020204030204"/>
            </a:rPr>
            <a:t> </a:t>
          </a:r>
          <a:r>
            <a:rPr lang="en-US" sz="2100" kern="1200" dirty="0"/>
            <a:t> and publications in:</a:t>
          </a:r>
        </a:p>
      </dsp:txBody>
      <dsp:txXfrm>
        <a:off x="40780" y="274213"/>
        <a:ext cx="5089300" cy="753819"/>
      </dsp:txXfrm>
    </dsp:sp>
    <dsp:sp modelId="{611ED634-B8D7-4E69-993E-B8AA7BB96757}">
      <dsp:nvSpPr>
        <dsp:cNvPr id="0" name=""/>
        <dsp:cNvSpPr/>
      </dsp:nvSpPr>
      <dsp:spPr>
        <a:xfrm>
          <a:off x="0" y="1068814"/>
          <a:ext cx="5170860" cy="1108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175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>
              <a:latin typeface="Calibri Light" panose="020F0302020204030204"/>
            </a:rPr>
            <a:t>Agriculture</a:t>
          </a:r>
          <a:r>
            <a:rPr lang="en-US" sz="1600" b="1" kern="1200" dirty="0"/>
            <a:t> and natural resource,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>
              <a:latin typeface="Calibri Light" panose="020F0302020204030204"/>
            </a:rPr>
            <a:t>Family</a:t>
          </a:r>
          <a:r>
            <a:rPr lang="en-US" sz="1600" b="1" kern="1200" dirty="0"/>
            <a:t> and consumer sciences,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4-H youth development,</a:t>
          </a:r>
          <a:r>
            <a:rPr lang="en-US" sz="1600" b="1" kern="1200" dirty="0">
              <a:latin typeface="Calibri Light" panose="020F0302020204030204"/>
            </a:rPr>
            <a:t> 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>
              <a:latin typeface="Calibri Light" panose="020F0302020204030204"/>
            </a:rPr>
            <a:t>Community</a:t>
          </a:r>
          <a:r>
            <a:rPr lang="en-US" sz="1600" b="1" kern="1200" dirty="0"/>
            <a:t> resources and economic development.</a:t>
          </a:r>
        </a:p>
      </dsp:txBody>
      <dsp:txXfrm>
        <a:off x="0" y="1068814"/>
        <a:ext cx="5170860" cy="1108485"/>
      </dsp:txXfrm>
    </dsp:sp>
    <dsp:sp modelId="{93030162-2DAB-4880-8753-04DEE2C7ECD0}">
      <dsp:nvSpPr>
        <dsp:cNvPr id="0" name=""/>
        <dsp:cNvSpPr/>
      </dsp:nvSpPr>
      <dsp:spPr>
        <a:xfrm>
          <a:off x="0" y="2177299"/>
          <a:ext cx="5170860" cy="835379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dk2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Specialists and county extension agents conduct:</a:t>
          </a:r>
        </a:p>
      </dsp:txBody>
      <dsp:txXfrm>
        <a:off x="40780" y="2218079"/>
        <a:ext cx="5089300" cy="753819"/>
      </dsp:txXfrm>
    </dsp:sp>
    <dsp:sp modelId="{D592F476-BF38-46AF-B1D8-954D428F51A1}">
      <dsp:nvSpPr>
        <dsp:cNvPr id="0" name=""/>
        <dsp:cNvSpPr/>
      </dsp:nvSpPr>
      <dsp:spPr>
        <a:xfrm>
          <a:off x="0" y="3012679"/>
          <a:ext cx="5170860" cy="8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175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>
              <a:latin typeface="Calibri Light" panose="020F0302020204030204"/>
            </a:rPr>
            <a:t>Education</a:t>
          </a:r>
          <a:r>
            <a:rPr lang="en-US" sz="1600" b="1" kern="1200" dirty="0"/>
            <a:t> sessions,</a:t>
          </a:r>
          <a:r>
            <a:rPr lang="en-US" sz="1600" b="1" kern="1200" dirty="0">
              <a:latin typeface="Calibri Light" panose="020F0302020204030204"/>
            </a:rPr>
            <a:t> 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>
              <a:latin typeface="Calibri Light" panose="020F0302020204030204"/>
            </a:rPr>
            <a:t>Conferences</a:t>
          </a:r>
          <a:r>
            <a:rPr lang="en-US" sz="1600" b="1" kern="1200" dirty="0"/>
            <a:t>,</a:t>
          </a:r>
          <a:r>
            <a:rPr lang="en-US" sz="1600" b="1" kern="1200" dirty="0">
              <a:latin typeface="Calibri Light" panose="020F0302020204030204"/>
            </a:rPr>
            <a:t> 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>
              <a:latin typeface="Calibri Light" panose="020F0302020204030204"/>
            </a:rPr>
            <a:t>Workshops</a:t>
          </a:r>
          <a:r>
            <a:rPr lang="en-US" sz="1600" b="1" kern="1200" dirty="0"/>
            <a:t> to address community needs.</a:t>
          </a:r>
        </a:p>
      </dsp:txBody>
      <dsp:txXfrm>
        <a:off x="0" y="3012679"/>
        <a:ext cx="5170860" cy="825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ECBE3-8024-4A12-9CB6-5DCF8D757D6C}">
      <dsp:nvSpPr>
        <dsp:cNvPr id="0" name=""/>
        <dsp:cNvSpPr/>
      </dsp:nvSpPr>
      <dsp:spPr>
        <a:xfrm>
          <a:off x="0" y="13778"/>
          <a:ext cx="5180245" cy="4797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6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Gerontology </a:t>
          </a:r>
          <a:r>
            <a:rPr lang="en-US" sz="2000" kern="1200" dirty="0">
              <a:latin typeface="Calibri Light" panose="020F0302020204030204"/>
            </a:rPr>
            <a:t> </a:t>
          </a:r>
          <a:endParaRPr lang="en-US" sz="2000" b="0" kern="1200" dirty="0"/>
        </a:p>
      </dsp:txBody>
      <dsp:txXfrm>
        <a:off x="23417" y="37195"/>
        <a:ext cx="5133411" cy="432866"/>
      </dsp:txXfrm>
    </dsp:sp>
    <dsp:sp modelId="{A8BE889B-2450-47DE-BD84-19A0D6474BA3}">
      <dsp:nvSpPr>
        <dsp:cNvPr id="0" name=""/>
        <dsp:cNvSpPr/>
      </dsp:nvSpPr>
      <dsp:spPr>
        <a:xfrm>
          <a:off x="0" y="551078"/>
          <a:ext cx="5180245" cy="4797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6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Parenting</a:t>
          </a:r>
        </a:p>
      </dsp:txBody>
      <dsp:txXfrm>
        <a:off x="23417" y="574495"/>
        <a:ext cx="5133411" cy="432866"/>
      </dsp:txXfrm>
    </dsp:sp>
    <dsp:sp modelId="{BDBB4F08-F2BE-43A2-8F62-36BC5FA285BC}">
      <dsp:nvSpPr>
        <dsp:cNvPr id="0" name=""/>
        <dsp:cNvSpPr/>
      </dsp:nvSpPr>
      <dsp:spPr>
        <a:xfrm>
          <a:off x="0" y="1088379"/>
          <a:ext cx="5180245" cy="4797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6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Grandparents and Relative Caregivers</a:t>
          </a:r>
        </a:p>
      </dsp:txBody>
      <dsp:txXfrm>
        <a:off x="23417" y="1111796"/>
        <a:ext cx="5133411" cy="432866"/>
      </dsp:txXfrm>
    </dsp:sp>
    <dsp:sp modelId="{1AE8356A-BDFE-4093-8030-A8A80BD9A8B1}">
      <dsp:nvSpPr>
        <dsp:cNvPr id="0" name=""/>
        <dsp:cNvSpPr/>
      </dsp:nvSpPr>
      <dsp:spPr>
        <a:xfrm>
          <a:off x="0" y="1625679"/>
          <a:ext cx="5180245" cy="4797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6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Nutrition Education and Food Safety</a:t>
          </a:r>
          <a:r>
            <a:rPr lang="en-US" sz="2000" kern="1200" dirty="0">
              <a:latin typeface="Calibri Light" panose="020F0302020204030204"/>
            </a:rPr>
            <a:t> </a:t>
          </a:r>
        </a:p>
      </dsp:txBody>
      <dsp:txXfrm>
        <a:off x="23417" y="1649096"/>
        <a:ext cx="5133411" cy="432866"/>
      </dsp:txXfrm>
    </dsp:sp>
    <dsp:sp modelId="{E073F4B2-11C9-45B8-92F3-A206C53974B9}">
      <dsp:nvSpPr>
        <dsp:cNvPr id="0" name=""/>
        <dsp:cNvSpPr/>
      </dsp:nvSpPr>
      <dsp:spPr>
        <a:xfrm>
          <a:off x="0" y="2162979"/>
          <a:ext cx="5180245" cy="4797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6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Health Education</a:t>
          </a:r>
          <a:r>
            <a:rPr lang="en-US" sz="2000" kern="1200" dirty="0">
              <a:latin typeface="Calibri Light" panose="020F0302020204030204"/>
            </a:rPr>
            <a:t> </a:t>
          </a:r>
          <a:endParaRPr lang="en-US" sz="2000" kern="1200" dirty="0"/>
        </a:p>
      </dsp:txBody>
      <dsp:txXfrm>
        <a:off x="23417" y="2186396"/>
        <a:ext cx="5133411" cy="432866"/>
      </dsp:txXfrm>
    </dsp:sp>
    <dsp:sp modelId="{FE972722-2620-4052-B53B-45B262CD6DA7}">
      <dsp:nvSpPr>
        <dsp:cNvPr id="0" name=""/>
        <dsp:cNvSpPr/>
      </dsp:nvSpPr>
      <dsp:spPr>
        <a:xfrm>
          <a:off x="0" y="2700279"/>
          <a:ext cx="5180245" cy="4797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6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Child Development</a:t>
          </a:r>
          <a:endParaRPr lang="en-US" sz="2000" kern="1200" dirty="0"/>
        </a:p>
      </dsp:txBody>
      <dsp:txXfrm>
        <a:off x="23417" y="2723696"/>
        <a:ext cx="5133411" cy="432866"/>
      </dsp:txXfrm>
    </dsp:sp>
    <dsp:sp modelId="{89AF0EF8-28DA-453A-BF58-291E179446D9}">
      <dsp:nvSpPr>
        <dsp:cNvPr id="0" name=""/>
        <dsp:cNvSpPr/>
      </dsp:nvSpPr>
      <dsp:spPr>
        <a:xfrm>
          <a:off x="0" y="3237579"/>
          <a:ext cx="5180245" cy="479700"/>
        </a:xfrm>
        <a:prstGeom prst="roundRect">
          <a:avLst/>
        </a:prstGeom>
        <a:blipFill rotWithShape="1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6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Emergency Preparedness </a:t>
          </a:r>
        </a:p>
      </dsp:txBody>
      <dsp:txXfrm>
        <a:off x="23417" y="3260996"/>
        <a:ext cx="5133411" cy="432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C0A63-EE4C-48E9-8144-FDB83055F2DD}">
      <dsp:nvSpPr>
        <dsp:cNvPr id="0" name=""/>
        <dsp:cNvSpPr/>
      </dsp:nvSpPr>
      <dsp:spPr>
        <a:xfrm>
          <a:off x="8790" y="-324419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9F030-8A34-45C8-83A6-A6D9E25FF59F}">
      <dsp:nvSpPr>
        <dsp:cNvPr id="0" name=""/>
        <dsp:cNvSpPr/>
      </dsp:nvSpPr>
      <dsp:spPr>
        <a:xfrm>
          <a:off x="350284" y="0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Vaccine with Confidence</a:t>
          </a:r>
        </a:p>
      </dsp:txBody>
      <dsp:txXfrm>
        <a:off x="407446" y="57162"/>
        <a:ext cx="2959127" cy="1837317"/>
      </dsp:txXfrm>
    </dsp:sp>
    <dsp:sp modelId="{FCACB541-982D-43CB-98AF-EDD166D91479}">
      <dsp:nvSpPr>
        <dsp:cNvPr id="0" name=""/>
        <dsp:cNvSpPr/>
      </dsp:nvSpPr>
      <dsp:spPr>
        <a:xfrm>
          <a:off x="3723186" y="-324419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7CB322-829D-444F-9D2A-D3F1D9A79638}">
      <dsp:nvSpPr>
        <dsp:cNvPr id="0" name=""/>
        <dsp:cNvSpPr/>
      </dsp:nvSpPr>
      <dsp:spPr>
        <a:xfrm>
          <a:off x="4064681" y="0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Homebuyers Education</a:t>
          </a:r>
        </a:p>
      </dsp:txBody>
      <dsp:txXfrm>
        <a:off x="4121843" y="57162"/>
        <a:ext cx="2959127" cy="1837317"/>
      </dsp:txXfrm>
    </dsp:sp>
    <dsp:sp modelId="{07EF0D42-840B-401A-86F1-62819C90E229}">
      <dsp:nvSpPr>
        <dsp:cNvPr id="0" name=""/>
        <dsp:cNvSpPr/>
      </dsp:nvSpPr>
      <dsp:spPr>
        <a:xfrm>
          <a:off x="7438750" y="-324419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077B2-FD42-4DF7-91A0-CB893B6580F4}">
      <dsp:nvSpPr>
        <dsp:cNvPr id="0" name=""/>
        <dsp:cNvSpPr/>
      </dsp:nvSpPr>
      <dsp:spPr>
        <a:xfrm>
          <a:off x="7780245" y="0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Living Well with Chronic Diseases</a:t>
          </a:r>
        </a:p>
      </dsp:txBody>
      <dsp:txXfrm>
        <a:off x="7837407" y="57162"/>
        <a:ext cx="2959127" cy="18373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3DFD8-21FE-4444-8A39-B92D34C461E2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HUMAN DEVELOPMENT AND STRENGTHENING FAMILIES </a:t>
          </a:r>
        </a:p>
      </dsp:txBody>
      <dsp:txXfrm>
        <a:off x="0" y="39687"/>
        <a:ext cx="3286125" cy="1971675"/>
      </dsp:txXfrm>
    </dsp:sp>
    <dsp:sp modelId="{1F8657A7-63BF-4506-87D9-F9461421539E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-1351709"/>
                <a:satOff val="-3484"/>
                <a:lumOff val="-2353"/>
                <a:alphaOff val="0"/>
                <a:shade val="30000"/>
                <a:satMod val="115000"/>
              </a:schemeClr>
              <a:schemeClr val="accent5">
                <a:hueOff val="-1351709"/>
                <a:satOff val="-3484"/>
                <a:lumOff val="-2353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Own my Own and Homebuyers Education Workshops</a:t>
          </a:r>
        </a:p>
      </dsp:txBody>
      <dsp:txXfrm>
        <a:off x="3614737" y="39687"/>
        <a:ext cx="3286125" cy="1971675"/>
      </dsp:txXfrm>
    </dsp:sp>
    <dsp:sp modelId="{D11DEB70-B8C6-48C8-8A14-E97683F7D91D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-2703417"/>
                <a:satOff val="-6968"/>
                <a:lumOff val="-4706"/>
                <a:alphaOff val="0"/>
                <a:shade val="30000"/>
                <a:satMod val="115000"/>
              </a:schemeClr>
              <a:schemeClr val="accent5">
                <a:hueOff val="-2703417"/>
                <a:satOff val="-6968"/>
                <a:lumOff val="-4706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These initiatives were estimated to contribute more than $50.59 million in economic benefits to individuals and families.</a:t>
          </a:r>
        </a:p>
      </dsp:txBody>
      <dsp:txXfrm>
        <a:off x="7229475" y="39687"/>
        <a:ext cx="3286125" cy="1971675"/>
      </dsp:txXfrm>
    </dsp:sp>
    <dsp:sp modelId="{26A8220F-89E3-4E76-A0D8-EDD4B7098A97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-4055126"/>
                <a:satOff val="-10451"/>
                <a:lumOff val="-7059"/>
                <a:alphaOff val="0"/>
                <a:shade val="30000"/>
                <a:satMod val="115000"/>
              </a:schemeClr>
              <a:schemeClr val="accent5">
                <a:hueOff val="-4055126"/>
                <a:satOff val="-10451"/>
                <a:lumOff val="-7059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COMMUNITY HEALTH INITIATIVES  </a:t>
          </a:r>
        </a:p>
      </dsp:txBody>
      <dsp:txXfrm>
        <a:off x="0" y="2339975"/>
        <a:ext cx="3286125" cy="1971675"/>
      </dsp:txXfrm>
    </dsp:sp>
    <dsp:sp modelId="{356E0DAE-B1E0-44BB-A743-FC9C74BF5309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-5406834"/>
                <a:satOff val="-13935"/>
                <a:lumOff val="-9412"/>
                <a:alphaOff val="0"/>
                <a:shade val="30000"/>
                <a:satMod val="115000"/>
              </a:schemeClr>
              <a:schemeClr val="accent5">
                <a:hueOff val="-5406834"/>
                <a:satOff val="-13935"/>
                <a:lumOff val="-9412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EXCITE “ The Return and Living Well with Chronic Conditions</a:t>
          </a:r>
        </a:p>
      </dsp:txBody>
      <dsp:txXfrm>
        <a:off x="3614737" y="2339975"/>
        <a:ext cx="3286125" cy="1971675"/>
      </dsp:txXfrm>
    </dsp:sp>
    <dsp:sp modelId="{402D56F1-5C89-44B4-96B6-65A17EE734E0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hueOff val="-6758543"/>
                <a:satOff val="-17419"/>
                <a:lumOff val="-11765"/>
                <a:alphaOff val="0"/>
                <a:shade val="30000"/>
                <a:satMod val="115000"/>
              </a:schemeClr>
              <a:schemeClr val="accent5">
                <a:hueOff val="-6758543"/>
                <a:satOff val="-17419"/>
                <a:lumOff val="-11765"/>
                <a:alphaOff val="0"/>
                <a:tint val="34000"/>
              </a:schemeClr>
            </a:duotone>
          </a:blip>
          <a:tile tx="0" ty="0" sx="60000" sy="59000" flip="none" algn="b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These initiatives was estimated at saving residents more than $354,789 in estimated direct medical costs and indirect expenditures.</a:t>
          </a:r>
        </a:p>
      </dsp:txBody>
      <dsp:txXfrm>
        <a:off x="7229475" y="2339975"/>
        <a:ext cx="3286125" cy="19716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8D9DB-D115-4911-AE6E-662E7F0855D5}">
      <dsp:nvSpPr>
        <dsp:cNvPr id="0" name=""/>
        <dsp:cNvSpPr/>
      </dsp:nvSpPr>
      <dsp:spPr>
        <a:xfrm>
          <a:off x="0" y="1526137"/>
          <a:ext cx="574468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C1E8E-AB13-4049-9F8B-280BCC410481}">
      <dsp:nvSpPr>
        <dsp:cNvPr id="0" name=""/>
        <dsp:cNvSpPr/>
      </dsp:nvSpPr>
      <dsp:spPr>
        <a:xfrm>
          <a:off x="287234" y="1083337"/>
          <a:ext cx="4021279" cy="88560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Rita Fleming</a:t>
          </a:r>
        </a:p>
      </dsp:txBody>
      <dsp:txXfrm>
        <a:off x="330465" y="1126568"/>
        <a:ext cx="3934817" cy="799138"/>
      </dsp:txXfrm>
    </dsp:sp>
    <dsp:sp modelId="{F63DB5A2-206B-4290-8232-53C58179A3E2}">
      <dsp:nvSpPr>
        <dsp:cNvPr id="0" name=""/>
        <dsp:cNvSpPr/>
      </dsp:nvSpPr>
      <dsp:spPr>
        <a:xfrm>
          <a:off x="0" y="2886937"/>
          <a:ext cx="574468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BB8A4-3050-4D92-9E27-A94DB916561C}">
      <dsp:nvSpPr>
        <dsp:cNvPr id="0" name=""/>
        <dsp:cNvSpPr/>
      </dsp:nvSpPr>
      <dsp:spPr>
        <a:xfrm>
          <a:off x="287234" y="2444138"/>
          <a:ext cx="4021279" cy="8856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95" tIns="0" rIns="15199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hlinkClick xmlns:r="http://schemas.openxmlformats.org/officeDocument/2006/relationships" r:id="rId1"/>
            </a:rPr>
            <a:t>rfleming2@tnstate.edu</a:t>
          </a:r>
          <a:endParaRPr lang="en-US" sz="3000" kern="1200"/>
        </a:p>
      </dsp:txBody>
      <dsp:txXfrm>
        <a:off x="330465" y="2487369"/>
        <a:ext cx="3934817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91F18-160F-4843-97AA-731E4419F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444D8-67DF-462D-9E53-F7842914D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0BEC6-E867-43D5-950E-B231EE30B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721B3-D817-482B-B7D1-672EE9DA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F74BD-F715-455C-9A78-6AF2B156B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1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059B6-48C5-48FA-8FC3-2C7A5063D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C5E82-0453-4E18-B0D2-1F2283453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7E505-3B7E-4364-AFB5-B2464636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C735A-7414-4560-A5FB-613BC635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C4BB9-75DE-4481-A2EE-5D8C9C767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9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D2FFE7-9962-401B-8430-D0F8A7766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F7998-9342-43FE-93BA-154F700FA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E4BBA-0E45-422F-B6F5-28E7FBB9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040EA-1549-41D1-B860-7E17A40E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B580F-7097-4321-AEE4-BCEF39AC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1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9EC7C-1D2C-4BA3-B8CF-4E99A5B9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A131B-A523-46B5-838B-DD421DB5F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8CF0E-295A-4318-9036-989BE03B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A1F5-56B0-403E-8CF6-AED34725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452B8-0A2F-4EBC-9766-F79FF654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F5A69-CFCA-4FAD-BCA6-295F78D9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87EFA-77A6-4814-B77D-7B85ED82A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5B1DA-9360-4E12-80DD-69D9EE10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02392-C171-47E5-8B3C-2D9347735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83D8E-9ABB-48AB-9076-4E763F68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CC62-8C94-4954-98DB-4DD5E81A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2609F-17AA-4386-89B2-750198FBE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39D94-F73A-438D-8FCC-1B094EE56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9BC24-9E51-4515-AE26-97CF0964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E6E63-6D7D-443F-AC6C-ADE3A1E9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8A5A7-D561-44C7-A5A0-69F76D92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5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E6CB8-76DF-4F3D-96C4-5DB622475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3FD6C-E8DB-44F4-9359-5384F4EB7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8553D-940A-457F-892F-4623362D1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B0A586-78F7-4856-9DAB-987B66B85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542136-0BFF-4687-AB05-B5B2C627C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D94965-6233-42F5-B857-DC7AE21CD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4924F9-38E2-49BD-84B5-E462158B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16194-C169-42FF-82A3-0AC6F000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7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6CA97-77EA-423A-8EE7-4747BBF63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C3F801-E662-4370-883A-1F058271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55809-6B60-4E93-8278-1AB50EE4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6AA72-1EF6-4535-8B4A-E3280114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5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77100-D5D2-45CB-BCBE-8E13D756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A71F8-CBE6-4D59-92AC-18021106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C5E59-4B77-4304-83A0-B16066A3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7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ABE0-41D5-41C6-90FD-06FE03CC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BA425-C302-4B51-B084-244451913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3B927-F8FA-41CB-88A5-4BA632C5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F8673-6741-4607-85A3-A4389F7B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B85EC-C150-452F-9B11-17420C507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6C8C3-6404-4D4B-833C-07FEEE8D6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69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2A7C3-D20C-4990-AA5D-02358343F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DF152-9D40-4E06-87FE-D4858F991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9811D-BC92-4CA1-85DC-1EBFB9A22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8A0BE-1EEF-4ECF-B4EB-5F84F39C8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8364B-71CC-467E-B017-47790FED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F5F6D-85DF-4B64-8069-1F2060F8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2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C52A8-3AD3-452C-9A03-DD5C2594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9F4E1-68E6-47C6-BB9C-562D001A0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D8FF4-2914-4B56-9B71-97F066628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D0C6C-4DD7-4E2B-A8DB-9495392044F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37532-BB33-488F-A119-11FE5B8BC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C54FB-5713-4E9A-896B-A720F4AB7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BBFBD-FB2D-4D79-A78A-DDAF6FA58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66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2020" y="3239813"/>
            <a:ext cx="3852041" cy="1834056"/>
          </a:xfrm>
        </p:spPr>
        <p:txBody>
          <a:bodyPr>
            <a:normAutofit/>
          </a:bodyPr>
          <a:lstStyle/>
          <a:p>
            <a:r>
              <a:rPr lang="en-US" sz="3100" b="1" dirty="0"/>
              <a:t>Family and Consumer Sciences / Cooperative Extension</a:t>
            </a:r>
            <a:endParaRPr lang="en-US" sz="3100" dirty="0"/>
          </a:p>
        </p:txBody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48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4BCA8D6F-C5A0-5140-B54C-F4AAD771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65EED3-7F2C-47D8-8AE3-C6B90D05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Economic Outcomes</a:t>
            </a: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8" name="Content Placeholder 5">
            <a:extLst>
              <a:ext uri="{FF2B5EF4-FFF2-40B4-BE49-F238E27FC236}">
                <a16:creationId xmlns:a16="http://schemas.microsoft.com/office/drawing/2014/main" id="{F5A79DE5-78E5-8F72-1F2A-FCFF885A22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7575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224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07EF5-EA7F-CCB7-97EF-D92CB491A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605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01E14-79C7-4EBE-AD71-C6665363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Contact Information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1F555CC-CC07-F33E-8DCC-9A87C1EF26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194290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248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60000"/>
          </a:blip>
          <a:srcRect b="343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Family and Consumer Sciences / Cooperative Extension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2882846A-BC1B-5CBA-63BE-B66FCBCCE69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2486607"/>
              </p:ext>
            </p:extLst>
          </p:nvPr>
        </p:nvGraphicFramePr>
        <p:xfrm>
          <a:off x="6185986" y="1671566"/>
          <a:ext cx="5170861" cy="4072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629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chemeClr val="accent1">
                <a:lumMod val="50000"/>
              </a:schemeClr>
            </a:gs>
            <a:gs pos="37000">
              <a:srgbClr val="9EB6E0"/>
            </a:gs>
            <a:gs pos="62000">
              <a:srgbClr val="809FD7"/>
            </a:gs>
            <a:gs pos="9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we 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06979"/>
            <a:ext cx="5157787" cy="567418"/>
          </a:xfrm>
        </p:spPr>
        <p:txBody>
          <a:bodyPr/>
          <a:lstStyle/>
          <a:p>
            <a:r>
              <a:rPr lang="en-US" dirty="0"/>
              <a:t>Extension Faculty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6559" y="1926771"/>
            <a:ext cx="5155310" cy="456655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9512" y="1529443"/>
            <a:ext cx="5183188" cy="480332"/>
          </a:xfrm>
        </p:spPr>
        <p:txBody>
          <a:bodyPr/>
          <a:lstStyle/>
          <a:p>
            <a:r>
              <a:rPr lang="en-US" dirty="0"/>
              <a:t>Extension Agents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38058" y="2009775"/>
            <a:ext cx="7679872" cy="43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70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35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1DC0C-3395-4D21-B367-CDAB60C0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Program Focuses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9D33C5DA-672F-7DA8-9FAF-77E2037AF7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446867"/>
              </p:ext>
            </p:extLst>
          </p:nvPr>
        </p:nvGraphicFramePr>
        <p:xfrm>
          <a:off x="648930" y="2398030"/>
          <a:ext cx="5180245" cy="3731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Picture 48">
            <a:extLst>
              <a:ext uri="{FF2B5EF4-FFF2-40B4-BE49-F238E27FC236}">
                <a16:creationId xmlns:a16="http://schemas.microsoft.com/office/drawing/2014/main" id="{011F7956-3390-A451-60FC-2F257E94B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023" y="555818"/>
            <a:ext cx="5993689" cy="557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98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D5C77F-2444-4173-8135-AF4523C92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45" b="72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BBACD-7EAC-420D-A5E1-01185359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Tai Chi for Seniors</a:t>
            </a:r>
          </a:p>
        </p:txBody>
      </p:sp>
      <p:cxnSp>
        <p:nvCxnSpPr>
          <p:cNvPr id="4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4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BD36-5D29-43D0-9579-F54A06B4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595" y="171695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/>
              <a:t>Kids Tai Chi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116A49-A981-48B2-AF27-FE33EACAA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3" r="13109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711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2E5CB-0DAF-42FC-BF35-4A45CBE8D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383" y="2294891"/>
            <a:ext cx="4414848" cy="1716255"/>
          </a:xfrm>
        </p:spPr>
        <p:txBody>
          <a:bodyPr anchor="b">
            <a:normAutofit/>
          </a:bodyPr>
          <a:lstStyle/>
          <a:p>
            <a:r>
              <a:rPr lang="en-US" sz="4800"/>
              <a:t>Living Well with Chronic Diseases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532A40-5E14-4128-9A0D-1DDFE0525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7" r="11740" b="1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25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929722-06E3-4216-ADC8-809DF4D80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3330F-1191-4DDB-8333-C6EF01A7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Homebuyer Education Program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31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9F4D7-10BF-4E46-84CD-088B3026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Signature Progra</a:t>
            </a:r>
            <a:r>
              <a:rPr lang="en-US" sz="4000" dirty="0">
                <a:solidFill>
                  <a:srgbClr val="FFFFFF"/>
                </a:solidFill>
              </a:rPr>
              <a:t>ms &amp; Impact Statements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41ACFE-42EC-9BF9-9C1E-2C8243979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6837184"/>
              </p:ext>
            </p:extLst>
          </p:nvPr>
        </p:nvGraphicFramePr>
        <p:xfrm>
          <a:off x="644056" y="2615980"/>
          <a:ext cx="10927829" cy="272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Callout 2"/>
          <p:cNvSpPr/>
          <p:nvPr/>
        </p:nvSpPr>
        <p:spPr>
          <a:xfrm>
            <a:off x="224205" y="4805085"/>
            <a:ext cx="3789485" cy="174527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0004" y="5077556"/>
            <a:ext cx="268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"The education helped in making my decision to get vaccinated to protect me and my family"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895" y="4805085"/>
            <a:ext cx="3810330" cy="1987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280" y="4805085"/>
            <a:ext cx="3810330" cy="1987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6417" y="4973987"/>
            <a:ext cx="2602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“Misty and Shay were awesome! I wish more people would have come. I learned so much and was even able to laugh about a sobering topic.“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9053" y="5077556"/>
            <a:ext cx="2888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“I thought the course was great! </a:t>
            </a:r>
            <a:r>
              <a:rPr lang="en-US" sz="1600" dirty="0">
                <a:solidFill>
                  <a:schemeClr val="bg1"/>
                </a:solidFill>
              </a:rPr>
              <a:t>It was helpful and we learned a lot. I am glad we took it even if our loan might not require it.”</a:t>
            </a:r>
          </a:p>
        </p:txBody>
      </p:sp>
    </p:spTree>
    <p:extLst>
      <p:ext uri="{BB962C8B-B14F-4D97-AF65-F5344CB8AC3E}">
        <p14:creationId xmlns:p14="http://schemas.microsoft.com/office/powerpoint/2010/main" val="7205719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1F5430F67122439EE1CB37BA04CD7B" ma:contentTypeVersion="13" ma:contentTypeDescription="Create a new document." ma:contentTypeScope="" ma:versionID="0fa3f83748cdde8eaa33e30a330a1f67">
  <xsd:schema xmlns:xsd="http://www.w3.org/2001/XMLSchema" xmlns:xs="http://www.w3.org/2001/XMLSchema" xmlns:p="http://schemas.microsoft.com/office/2006/metadata/properties" xmlns:ns3="d3843da7-8736-44a6-a8ff-4cfa82c2b05b" xmlns:ns4="d2774fa0-3034-4f34-85ac-d1935e67ef40" targetNamespace="http://schemas.microsoft.com/office/2006/metadata/properties" ma:root="true" ma:fieldsID="24da6dd68e096ca049a6c7c530f9801e" ns3:_="" ns4:_="">
    <xsd:import namespace="d3843da7-8736-44a6-a8ff-4cfa82c2b05b"/>
    <xsd:import namespace="d2774fa0-3034-4f34-85ac-d1935e67ef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43da7-8736-44a6-a8ff-4cfa82c2b0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74fa0-3034-4f34-85ac-d1935e67e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969B83-19DD-436F-92A9-4B41569A5D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AC4A49-970A-4FA5-8ECB-A41B721B3E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843da7-8736-44a6-a8ff-4cfa82c2b05b"/>
    <ds:schemaRef ds:uri="d2774fa0-3034-4f34-85ac-d1935e67ef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2163BC-E681-449D-9D17-1F294519784F}">
  <ds:schemaRefs>
    <ds:schemaRef ds:uri="d3843da7-8736-44a6-a8ff-4cfa82c2b05b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d2774fa0-3034-4f34-85ac-d1935e67ef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277</Words>
  <Application>Microsoft Office PowerPoint</Application>
  <PresentationFormat>Widescreen</PresentationFormat>
  <Paragraphs>47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Family and Consumer Sciences / Cooperative Extension</vt:lpstr>
      <vt:lpstr>Family and Consumer Sciences / Cooperative Extension</vt:lpstr>
      <vt:lpstr>Who we are</vt:lpstr>
      <vt:lpstr>Program Focuses</vt:lpstr>
      <vt:lpstr>Tai Chi for Seniors</vt:lpstr>
      <vt:lpstr>Kids Tai Chi</vt:lpstr>
      <vt:lpstr>Living Well with Chronic Diseases</vt:lpstr>
      <vt:lpstr>Homebuyer Education Program</vt:lpstr>
      <vt:lpstr>Signature Programs &amp; Impact Statements </vt:lpstr>
      <vt:lpstr>Economic Outcomes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&amp; Consumer Sciences</dc:title>
  <dc:creator>Fleming, Rita</dc:creator>
  <cp:lastModifiedBy>Fleming, Rita</cp:lastModifiedBy>
  <cp:revision>117</cp:revision>
  <dcterms:created xsi:type="dcterms:W3CDTF">2022-10-31T23:51:55Z</dcterms:created>
  <dcterms:modified xsi:type="dcterms:W3CDTF">2023-04-10T16:26:34Z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0x010100091F5430F67122439EE1CB37BA04CD7B</vt:lpwstr>
  </property>
</Properties>
</file>