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87" r:id="rId15"/>
    <p:sldId id="28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ira Sans" panose="020B0503050000020004" pitchFamily="34" charset="0"/>
      <p:regular r:id="rId35"/>
    </p:embeddedFont>
    <p:embeddedFont>
      <p:font typeface="League Spartan" panose="020B0604020202020204" charset="0"/>
      <p:regular r:id="rId36"/>
    </p:embeddedFont>
    <p:embeddedFont>
      <p:font typeface="Montserrat Classic" panose="020B0604020202020204" charset="0"/>
      <p:regular r:id="rId37"/>
    </p:embeddedFont>
    <p:embeddedFont>
      <p:font typeface="Montserrat Classic Bold" panose="020B0604020202020204" charset="0"/>
      <p:regular r:id="rId38"/>
    </p:embeddedFont>
    <p:embeddedFont>
      <p:font typeface="Montserrat Light" panose="00000400000000000000" pitchFamily="2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77791" autoAdjust="0"/>
  </p:normalViewPr>
  <p:slideViewPr>
    <p:cSldViewPr>
      <p:cViewPr varScale="1">
        <p:scale>
          <a:sx n="59" d="100"/>
          <a:sy n="59" d="100"/>
        </p:scale>
        <p:origin x="143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28.04.2023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09661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6523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9279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anva.com/education/" TargetMode="Externa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33" r="20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304251" y="8303251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955049" cy="95504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667119" y="2163789"/>
            <a:ext cx="12723994" cy="6616987"/>
            <a:chOff x="0" y="0"/>
            <a:chExt cx="3680274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80274" cy="1913890"/>
            </a:xfrm>
            <a:custGeom>
              <a:avLst/>
              <a:gdLst/>
              <a:ahLst/>
              <a:cxnLst/>
              <a:rect l="l" t="t" r="r" b="b"/>
              <a:pathLst>
                <a:path w="3680274" h="1913890">
                  <a:moveTo>
                    <a:pt x="0" y="0"/>
                  </a:moveTo>
                  <a:lnTo>
                    <a:pt x="3680274" y="0"/>
                  </a:lnTo>
                  <a:lnTo>
                    <a:pt x="368027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33D47">
                <a:alpha val="6666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26110"/>
          <a:stretch>
            <a:fillRect/>
          </a:stretch>
        </p:blipFill>
        <p:spPr>
          <a:xfrm>
            <a:off x="12467560" y="278566"/>
            <a:ext cx="5585472" cy="13232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15565" y="2584590"/>
            <a:ext cx="10511846" cy="706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215565" y="4538584"/>
            <a:ext cx="11627102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FF8300"/>
                </a:solidFill>
                <a:latin typeface="Montserrat Classic Bold"/>
              </a:rPr>
              <a:t>WELCOME!!!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15565" y="7203431"/>
            <a:ext cx="1102555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2">
                <a:solidFill>
                  <a:srgbClr val="EDE6E2"/>
                </a:solidFill>
                <a:latin typeface="Montserrat Classic"/>
              </a:rPr>
              <a:t>Laura Clark, M.S.</a:t>
            </a:r>
          </a:p>
          <a:p>
            <a:pPr algn="ctr">
              <a:lnSpc>
                <a:spcPts val="4480"/>
              </a:lnSpc>
            </a:pPr>
            <a:r>
              <a:rPr lang="en-US" sz="3200" spc="32">
                <a:solidFill>
                  <a:srgbClr val="EDE6E2"/>
                </a:solidFill>
                <a:latin typeface="Montserrat Classic"/>
              </a:rPr>
              <a:t>FCS Extension Specialist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7157"/>
          <a:stretch>
            <a:fillRect/>
          </a:stretch>
        </p:blipFill>
        <p:spPr>
          <a:xfrm>
            <a:off x="-4598161" y="0"/>
            <a:ext cx="12922510" cy="10441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967210"/>
            <a:ext cx="9431597" cy="48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What does your county need?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73360" y="3745355"/>
            <a:ext cx="9884353" cy="181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GET TO KNOW YOUR COUNTY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7157"/>
          <a:stretch>
            <a:fillRect/>
          </a:stretch>
        </p:blipFill>
        <p:spPr>
          <a:xfrm>
            <a:off x="-4598161" y="0"/>
            <a:ext cx="12922510" cy="10441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967210"/>
            <a:ext cx="9431597" cy="48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3199" spc="31" dirty="0">
                <a:solidFill>
                  <a:srgbClr val="EDE6E2"/>
                </a:solidFill>
                <a:latin typeface="Montserrat Light"/>
              </a:rPr>
              <a:t>What gaps can you fill?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73360" y="3745355"/>
            <a:ext cx="9884353" cy="181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GET TO KNOW YOUR COUNTY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330032"/>
            <a:ext cx="7300323" cy="109470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338618"/>
            <a:ext cx="9431597" cy="999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3199" spc="31" dirty="0">
                <a:solidFill>
                  <a:srgbClr val="EDE6E2"/>
                </a:solidFill>
                <a:latin typeface="Montserrat Light"/>
              </a:rPr>
              <a:t>Attend events, go to meetings in person, get to there early, or stay a little longer and chat.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73360" y="4193030"/>
            <a:ext cx="9884353" cy="92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 dirty="0">
                <a:solidFill>
                  <a:srgbClr val="FDFDFD"/>
                </a:solidFill>
                <a:latin typeface="Montserrat Classic"/>
              </a:rPr>
              <a:t>NETWORK!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28199" y="7634329"/>
            <a:ext cx="9431597" cy="179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 dirty="0">
                <a:solidFill>
                  <a:srgbClr val="EDE6E2"/>
                </a:solidFill>
                <a:latin typeface="Montserrat Light"/>
              </a:rPr>
              <a:t>Take the time and explore the programs,  what is on the site and who you might need to contact.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01820" y="5609343"/>
            <a:ext cx="9884353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 dirty="0">
                <a:solidFill>
                  <a:srgbClr val="FDFDFD"/>
                </a:solidFill>
                <a:latin typeface="Montserrat Classic"/>
              </a:rPr>
              <a:t>Spend time with the Internal Resources site!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BCAB38-C9FA-1B22-894C-39B5AFAE7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603679"/>
            <a:ext cx="15411450" cy="40957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01818" y="4894677"/>
            <a:ext cx="9431597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 dirty="0">
                <a:solidFill>
                  <a:srgbClr val="EDE6E2"/>
                </a:solidFill>
                <a:latin typeface="Montserrat Light"/>
              </a:rPr>
              <a:t>It will be your best friend!</a:t>
            </a:r>
          </a:p>
          <a:p>
            <a:pPr algn="ctr">
              <a:lnSpc>
                <a:spcPts val="4799"/>
              </a:lnSpc>
            </a:pPr>
            <a:endParaRPr lang="en-US" sz="3199" spc="31" dirty="0">
              <a:solidFill>
                <a:srgbClr val="EDE6E2"/>
              </a:solidFill>
              <a:latin typeface="Montserrat Light"/>
            </a:endParaRPr>
          </a:p>
          <a:p>
            <a:pPr algn="ctr">
              <a:lnSpc>
                <a:spcPts val="4799"/>
              </a:lnSpc>
            </a:pPr>
            <a:endParaRPr lang="en-US" sz="3199" spc="31" dirty="0">
              <a:solidFill>
                <a:srgbClr val="EDE6E2"/>
              </a:solidFill>
              <a:latin typeface="Montserrat Light"/>
            </a:endParaRPr>
          </a:p>
          <a:p>
            <a:pPr algn="ctr">
              <a:lnSpc>
                <a:spcPts val="4799"/>
              </a:lnSpc>
            </a:pPr>
            <a:r>
              <a:rPr lang="en-US" sz="3199" spc="31" dirty="0">
                <a:solidFill>
                  <a:srgbClr val="EDE6E2"/>
                </a:solidFill>
                <a:latin typeface="Montserrat Light"/>
              </a:rPr>
              <a:t>Don’t pay for it! We get it for free! </a:t>
            </a:r>
          </a:p>
          <a:p>
            <a:pPr algn="ctr">
              <a:lnSpc>
                <a:spcPts val="4799"/>
              </a:lnSpc>
            </a:pPr>
            <a:r>
              <a:rPr lang="en-US" sz="4400" u="sng" dirty="0">
                <a:solidFill>
                  <a:srgbClr val="0563C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https://www.canva.com/education/</a:t>
            </a:r>
            <a:endParaRPr lang="en-US" sz="4400" u="sng" dirty="0">
              <a:solidFill>
                <a:srgbClr val="0563C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4799"/>
              </a:lnSpc>
            </a:pPr>
            <a:r>
              <a:rPr lang="en-US" sz="3199" spc="31" dirty="0">
                <a:solidFill>
                  <a:srgbClr val="EDE6E2"/>
                </a:solidFill>
                <a:latin typeface="Montserrat Light"/>
              </a:rPr>
              <a:t>Click on “Teachers- Get Verified”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01818" y="4000500"/>
            <a:ext cx="988435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 dirty="0">
                <a:solidFill>
                  <a:srgbClr val="FDFDFD"/>
                </a:solidFill>
                <a:latin typeface="Montserrat Classic"/>
              </a:rPr>
              <a:t>Learn Canva! </a:t>
            </a:r>
          </a:p>
        </p:txBody>
      </p:sp>
    </p:spTree>
    <p:extLst>
      <p:ext uri="{BB962C8B-B14F-4D97-AF65-F5344CB8AC3E}">
        <p14:creationId xmlns:p14="http://schemas.microsoft.com/office/powerpoint/2010/main" val="3982326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029800" cy="106179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680727"/>
            <a:ext cx="943159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Give and take!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73360" y="4389118"/>
            <a:ext cx="9884353" cy="92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BUILD PARTNERSHIPS</a:t>
            </a:r>
          </a:p>
        </p:txBody>
      </p:sp>
    </p:spTree>
    <p:extLst>
      <p:ext uri="{BB962C8B-B14F-4D97-AF65-F5344CB8AC3E}">
        <p14:creationId xmlns:p14="http://schemas.microsoft.com/office/powerpoint/2010/main" val="127138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099" y="523352"/>
            <a:ext cx="1351202" cy="135120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83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13464" y="4685268"/>
            <a:ext cx="13351223" cy="98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3"/>
              </a:lnSpc>
            </a:pPr>
            <a:r>
              <a:rPr lang="en-US" sz="6912">
                <a:solidFill>
                  <a:srgbClr val="434544"/>
                </a:solidFill>
                <a:latin typeface="League Spartan"/>
              </a:rPr>
              <a:t>WHY BUILD PARTNERSHIPS?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997879" y="5647550"/>
            <a:ext cx="9431597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If someone asks you to do something, </a:t>
            </a:r>
          </a:p>
          <a:p>
            <a:pPr algn="ctr">
              <a:lnSpc>
                <a:spcPts val="4031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make it happen!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56356" y="4509831"/>
            <a:ext cx="9884353" cy="92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 Bold"/>
              </a:rPr>
              <a:t>SAY 'YES!'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5225"/>
            <a:ext cx="7999730" cy="10666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680727"/>
            <a:ext cx="943159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Try to shadow seasoned agents nearby.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09113" y="4524871"/>
            <a:ext cx="9884353" cy="92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OBSERVE OTHERS!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771525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680727"/>
            <a:ext cx="943159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Every office operates differently.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09113" y="4524871"/>
            <a:ext cx="9884353" cy="92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ASK QUESTIONS!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0833" r="20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304251" y="8303251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955049" cy="95504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667119" y="2163789"/>
            <a:ext cx="12723994" cy="6616987"/>
            <a:chOff x="0" y="0"/>
            <a:chExt cx="3680274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80274" cy="1913890"/>
            </a:xfrm>
            <a:custGeom>
              <a:avLst/>
              <a:gdLst/>
              <a:ahLst/>
              <a:cxnLst/>
              <a:rect l="l" t="t" r="r" b="b"/>
              <a:pathLst>
                <a:path w="3680274" h="1913890">
                  <a:moveTo>
                    <a:pt x="0" y="0"/>
                  </a:moveTo>
                  <a:lnTo>
                    <a:pt x="3680274" y="0"/>
                  </a:lnTo>
                  <a:lnTo>
                    <a:pt x="368027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33D47">
                <a:alpha val="6666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26110"/>
          <a:stretch>
            <a:fillRect/>
          </a:stretch>
        </p:blipFill>
        <p:spPr>
          <a:xfrm>
            <a:off x="12467560" y="278566"/>
            <a:ext cx="5585472" cy="13232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15565" y="2584590"/>
            <a:ext cx="10511846" cy="706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215565" y="3224134"/>
            <a:ext cx="11627102" cy="270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 dirty="0">
                <a:solidFill>
                  <a:srgbClr val="FF8300"/>
                </a:solidFill>
                <a:latin typeface="Montserrat Classic Bold"/>
              </a:rPr>
              <a:t>STARTING OFF STRONG!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16337" y="6803825"/>
            <a:ext cx="1102555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32" dirty="0">
                <a:solidFill>
                  <a:srgbClr val="EDE6E2"/>
                </a:solidFill>
                <a:latin typeface="Montserrat Classic"/>
              </a:rPr>
              <a:t>Laura Clark, M.S.</a:t>
            </a:r>
          </a:p>
          <a:p>
            <a:pPr algn="ctr">
              <a:lnSpc>
                <a:spcPts val="4480"/>
              </a:lnSpc>
            </a:pPr>
            <a:r>
              <a:rPr lang="en-US" sz="3200" spc="32" dirty="0">
                <a:solidFill>
                  <a:srgbClr val="EDE6E2"/>
                </a:solidFill>
                <a:latin typeface="Montserrat Classic"/>
              </a:rPr>
              <a:t>FCS Extension Specialist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309113" cy="10362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680727"/>
            <a:ext cx="943159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Daily? Weekly? Monthly?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09113" y="4524871"/>
            <a:ext cx="9884353" cy="92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SET SOME GOALS!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9677" y="-593273"/>
            <a:ext cx="9214231" cy="108802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30724"/>
          <a:stretch>
            <a:fillRect/>
          </a:stretch>
        </p:blipFill>
        <p:spPr>
          <a:xfrm>
            <a:off x="9738284" y="732064"/>
            <a:ext cx="7919735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755975" y="5575202"/>
            <a:ext cx="9884353" cy="181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GET AND STAY CONNECTED!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82354" y="7570251"/>
            <a:ext cx="943159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Join TEAFCS! Meet other agents!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7777" r="27777"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495900" y="4060825"/>
            <a:ext cx="8763400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279">
                <a:solidFill>
                  <a:srgbClr val="FF8200"/>
                </a:solidFill>
                <a:latin typeface="Montserrat Classic"/>
              </a:rPr>
              <a:t>WHAT HAVE YOU DONE </a:t>
            </a:r>
          </a:p>
          <a:p>
            <a:pPr algn="ctr">
              <a:lnSpc>
                <a:spcPts val="5599"/>
              </a:lnSpc>
            </a:pPr>
            <a:r>
              <a:rPr lang="en-US" sz="3999" spc="279">
                <a:solidFill>
                  <a:srgbClr val="FF8200"/>
                </a:solidFill>
                <a:latin typeface="Montserrat Classic"/>
              </a:rPr>
              <a:t>THAT HAS BEEN HELPFUL IN YOUR COUNTY?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003" b="10003"/>
          <a:stretch>
            <a:fillRect/>
          </a:stretch>
        </p:blipFill>
        <p:spPr>
          <a:xfrm>
            <a:off x="570130" y="571500"/>
            <a:ext cx="17146370" cy="9144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4018865" y="2019300"/>
            <a:ext cx="10248900" cy="6248400"/>
          </a:xfrm>
          <a:prstGeom prst="rect">
            <a:avLst/>
          </a:prstGeom>
          <a:solidFill>
            <a:srgbClr val="20212A">
              <a:alpha val="7882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2741216" y="6741151"/>
            <a:ext cx="955049" cy="955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90365" y="2590800"/>
            <a:ext cx="955049" cy="955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28365" y="6448283"/>
            <a:ext cx="742990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8667065" y="5904270"/>
            <a:ext cx="952500" cy="209550"/>
          </a:xfrm>
          <a:prstGeom prst="rect">
            <a:avLst/>
          </a:prstGeom>
          <a:solidFill>
            <a:srgbClr val="FF8300"/>
          </a:solidFill>
        </p:spPr>
      </p:sp>
      <p:sp>
        <p:nvSpPr>
          <p:cNvPr id="8" name="TextBox 8"/>
          <p:cNvSpPr txBox="1"/>
          <p:nvPr/>
        </p:nvSpPr>
        <p:spPr>
          <a:xfrm>
            <a:off x="5432448" y="4365012"/>
            <a:ext cx="7425817" cy="106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-80">
                <a:solidFill>
                  <a:srgbClr val="EDE6E2"/>
                </a:solidFill>
                <a:latin typeface="Montserrat Classic Bold"/>
              </a:rPr>
              <a:t>Questions?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003" b="10003"/>
          <a:stretch>
            <a:fillRect/>
          </a:stretch>
        </p:blipFill>
        <p:spPr>
          <a:xfrm>
            <a:off x="570130" y="571500"/>
            <a:ext cx="17146370" cy="9144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0130" y="571500"/>
            <a:ext cx="17146370" cy="9144000"/>
          </a:xfrm>
          <a:prstGeom prst="rect">
            <a:avLst/>
          </a:prstGeom>
          <a:solidFill>
            <a:srgbClr val="20212A">
              <a:alpha val="7882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304251" y="8440612"/>
            <a:ext cx="955049" cy="955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5615" y="846221"/>
            <a:ext cx="955049" cy="955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28365" y="6448283"/>
            <a:ext cx="742990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8667065" y="5904270"/>
            <a:ext cx="952500" cy="209550"/>
          </a:xfrm>
          <a:prstGeom prst="rect">
            <a:avLst/>
          </a:prstGeom>
          <a:solidFill>
            <a:srgbClr val="FF8300"/>
          </a:solidFill>
        </p:spPr>
      </p:sp>
      <p:sp>
        <p:nvSpPr>
          <p:cNvPr id="8" name="TextBox 8"/>
          <p:cNvSpPr txBox="1"/>
          <p:nvPr/>
        </p:nvSpPr>
        <p:spPr>
          <a:xfrm>
            <a:off x="4873946" y="4682480"/>
            <a:ext cx="8538738" cy="106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-80">
                <a:solidFill>
                  <a:srgbClr val="EDE6E2"/>
                </a:solidFill>
                <a:latin typeface="Montserrat Classic Bold"/>
              </a:rPr>
              <a:t>Closing Activity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003" b="10003"/>
          <a:stretch>
            <a:fillRect/>
          </a:stretch>
        </p:blipFill>
        <p:spPr>
          <a:xfrm>
            <a:off x="570130" y="571500"/>
            <a:ext cx="17146370" cy="9144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0130" y="571500"/>
            <a:ext cx="17146370" cy="9144000"/>
          </a:xfrm>
          <a:prstGeom prst="rect">
            <a:avLst/>
          </a:prstGeom>
          <a:solidFill>
            <a:srgbClr val="20212A">
              <a:alpha val="7882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304251" y="8440612"/>
            <a:ext cx="955049" cy="955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5615" y="846221"/>
            <a:ext cx="955049" cy="955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28365" y="6448283"/>
            <a:ext cx="742990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8667750" y="6641303"/>
            <a:ext cx="952500" cy="209550"/>
          </a:xfrm>
          <a:prstGeom prst="rect">
            <a:avLst/>
          </a:prstGeom>
          <a:solidFill>
            <a:srgbClr val="FF8300"/>
          </a:solidFill>
        </p:spPr>
      </p:sp>
      <p:sp>
        <p:nvSpPr>
          <p:cNvPr id="8" name="TextBox 8"/>
          <p:cNvSpPr txBox="1"/>
          <p:nvPr/>
        </p:nvSpPr>
        <p:spPr>
          <a:xfrm>
            <a:off x="2814223" y="4180185"/>
            <a:ext cx="12659553" cy="206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-80">
                <a:solidFill>
                  <a:srgbClr val="EDE6E2"/>
                </a:solidFill>
                <a:latin typeface="Montserrat Classic Bold"/>
              </a:rPr>
              <a:t>How did you end up working for Extension?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003" b="10003"/>
          <a:stretch>
            <a:fillRect/>
          </a:stretch>
        </p:blipFill>
        <p:spPr>
          <a:xfrm>
            <a:off x="570130" y="571500"/>
            <a:ext cx="17146370" cy="9144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0130" y="571500"/>
            <a:ext cx="17146370" cy="9144000"/>
          </a:xfrm>
          <a:prstGeom prst="rect">
            <a:avLst/>
          </a:prstGeom>
          <a:solidFill>
            <a:srgbClr val="20212A">
              <a:alpha val="7882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304251" y="8440612"/>
            <a:ext cx="955049" cy="955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5615" y="846221"/>
            <a:ext cx="955049" cy="955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28365" y="6448283"/>
            <a:ext cx="742990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8667750" y="7152546"/>
            <a:ext cx="952500" cy="209550"/>
          </a:xfrm>
          <a:prstGeom prst="rect">
            <a:avLst/>
          </a:prstGeom>
          <a:solidFill>
            <a:srgbClr val="FF8300"/>
          </a:solidFill>
        </p:spPr>
      </p:sp>
      <p:sp>
        <p:nvSpPr>
          <p:cNvPr id="8" name="TextBox 8"/>
          <p:cNvSpPr txBox="1"/>
          <p:nvPr/>
        </p:nvSpPr>
        <p:spPr>
          <a:xfrm>
            <a:off x="887907" y="3677890"/>
            <a:ext cx="16512185" cy="307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-80">
                <a:solidFill>
                  <a:srgbClr val="EDE6E2"/>
                </a:solidFill>
                <a:latin typeface="Montserrat Classic"/>
              </a:rPr>
              <a:t>Talk about a mentor or someone who played a pivotal role in who you are today.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003" b="10003"/>
          <a:stretch>
            <a:fillRect/>
          </a:stretch>
        </p:blipFill>
        <p:spPr>
          <a:xfrm>
            <a:off x="570130" y="571500"/>
            <a:ext cx="17146370" cy="9144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0130" y="571500"/>
            <a:ext cx="17146370" cy="9144000"/>
          </a:xfrm>
          <a:prstGeom prst="rect">
            <a:avLst/>
          </a:prstGeom>
          <a:solidFill>
            <a:srgbClr val="20212A">
              <a:alpha val="7882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304251" y="8440612"/>
            <a:ext cx="955049" cy="955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5615" y="846221"/>
            <a:ext cx="955049" cy="955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28365" y="6448283"/>
            <a:ext cx="742990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8667065" y="6881948"/>
            <a:ext cx="952500" cy="209550"/>
          </a:xfrm>
          <a:prstGeom prst="rect">
            <a:avLst/>
          </a:prstGeom>
          <a:solidFill>
            <a:srgbClr val="FF8300"/>
          </a:solidFill>
        </p:spPr>
      </p:sp>
      <p:sp>
        <p:nvSpPr>
          <p:cNvPr id="8" name="TextBox 8"/>
          <p:cNvSpPr txBox="1"/>
          <p:nvPr/>
        </p:nvSpPr>
        <p:spPr>
          <a:xfrm>
            <a:off x="1400513" y="4435928"/>
            <a:ext cx="15486974" cy="206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-80" dirty="0">
                <a:solidFill>
                  <a:srgbClr val="EDE6E2"/>
                </a:solidFill>
                <a:latin typeface="Montserrat Classic Bold"/>
              </a:rPr>
              <a:t>What is one success that you have had so far?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003" b="10003"/>
          <a:stretch>
            <a:fillRect/>
          </a:stretch>
        </p:blipFill>
        <p:spPr>
          <a:xfrm>
            <a:off x="570130" y="571500"/>
            <a:ext cx="17146370" cy="9144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0130" y="571500"/>
            <a:ext cx="17146370" cy="9144000"/>
          </a:xfrm>
          <a:prstGeom prst="rect">
            <a:avLst/>
          </a:prstGeom>
          <a:solidFill>
            <a:srgbClr val="20212A">
              <a:alpha val="78824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304251" y="8440612"/>
            <a:ext cx="955049" cy="9550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5615" y="846221"/>
            <a:ext cx="955049" cy="955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28365" y="6448283"/>
            <a:ext cx="7429900" cy="53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endParaRPr/>
          </a:p>
        </p:txBody>
      </p:sp>
      <p:sp>
        <p:nvSpPr>
          <p:cNvPr id="7" name="AutoShape 7"/>
          <p:cNvSpPr/>
          <p:nvPr/>
        </p:nvSpPr>
        <p:spPr>
          <a:xfrm>
            <a:off x="8667065" y="6881948"/>
            <a:ext cx="952500" cy="209550"/>
          </a:xfrm>
          <a:prstGeom prst="rect">
            <a:avLst/>
          </a:prstGeom>
          <a:solidFill>
            <a:srgbClr val="FF8300"/>
          </a:solidFill>
        </p:spPr>
      </p:sp>
      <p:sp>
        <p:nvSpPr>
          <p:cNvPr id="8" name="TextBox 8"/>
          <p:cNvSpPr txBox="1"/>
          <p:nvPr/>
        </p:nvSpPr>
        <p:spPr>
          <a:xfrm>
            <a:off x="1400513" y="4435928"/>
            <a:ext cx="1548697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-80" dirty="0">
                <a:solidFill>
                  <a:srgbClr val="EDE6E2"/>
                </a:solidFill>
                <a:latin typeface="Montserrat Classic Bold"/>
              </a:rPr>
              <a:t>What has been your biggest challenge so far?</a:t>
            </a:r>
          </a:p>
        </p:txBody>
      </p:sp>
    </p:spTree>
    <p:extLst>
      <p:ext uri="{BB962C8B-B14F-4D97-AF65-F5344CB8AC3E}">
        <p14:creationId xmlns:p14="http://schemas.microsoft.com/office/powerpoint/2010/main" val="45109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6177" b="6177"/>
          <a:stretch>
            <a:fillRect/>
          </a:stretch>
        </p:blipFill>
        <p:spPr>
          <a:xfrm>
            <a:off x="0" y="0"/>
            <a:ext cx="782478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249025" y="5258384"/>
            <a:ext cx="943159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Make your space your own!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16937" y="4223198"/>
            <a:ext cx="9884353" cy="92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SETTLE IN!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85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997879" y="5695766"/>
            <a:ext cx="9431597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Make personal and professional connections.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22176" y="3760395"/>
            <a:ext cx="9884353" cy="181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GET TO KNOW YOUR COWORKERS!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705" r="31383"/>
          <a:stretch>
            <a:fillRect/>
          </a:stretch>
        </p:blipFill>
        <p:spPr>
          <a:xfrm>
            <a:off x="0" y="0"/>
            <a:ext cx="782478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818834"/>
            <a:ext cx="9431597" cy="9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What programs are being offered in the community? What makes your office great?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73360" y="3745355"/>
            <a:ext cx="9884353" cy="181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GET TO KNOW YOUR EXTENSION OFFICE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30167"/>
            <a:ext cx="771525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7" y="5295900"/>
            <a:ext cx="9431597" cy="999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3199" spc="31" dirty="0">
                <a:solidFill>
                  <a:srgbClr val="EDE6E2"/>
                </a:solidFill>
                <a:latin typeface="Montserrat Light"/>
              </a:rPr>
              <a:t>Help your coworkers especially while you are learning and have extra time.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73360" y="4193030"/>
            <a:ext cx="9884353" cy="92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PITCH IN!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7157"/>
          <a:stretch>
            <a:fillRect/>
          </a:stretch>
        </p:blipFill>
        <p:spPr>
          <a:xfrm>
            <a:off x="-4598161" y="0"/>
            <a:ext cx="12922510" cy="10441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967210"/>
            <a:ext cx="9431597" cy="48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What resources exist in your county?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73360" y="3745355"/>
            <a:ext cx="9884353" cy="181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GET TO KNOW YOUR COUNTY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7157"/>
          <a:stretch>
            <a:fillRect/>
          </a:stretch>
        </p:blipFill>
        <p:spPr>
          <a:xfrm>
            <a:off x="-4598161" y="0"/>
            <a:ext cx="12922510" cy="10441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955049" cy="955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951951" y="8950951"/>
            <a:ext cx="955049" cy="9550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99738" y="5967210"/>
            <a:ext cx="9431597" cy="48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7"/>
              </a:lnSpc>
            </a:pPr>
            <a:r>
              <a:rPr lang="en-US" sz="3199" spc="31">
                <a:solidFill>
                  <a:srgbClr val="EDE6E2"/>
                </a:solidFill>
                <a:latin typeface="Montserrat Light"/>
              </a:rPr>
              <a:t>Who is already doing what?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73360" y="3745355"/>
            <a:ext cx="9884353" cy="181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1"/>
              </a:lnSpc>
            </a:pPr>
            <a:r>
              <a:rPr lang="en-US" sz="6464" spc="64">
                <a:solidFill>
                  <a:srgbClr val="FDFDFD"/>
                </a:solidFill>
                <a:latin typeface="Montserrat Classic"/>
              </a:rPr>
              <a:t>GET TO KNOW YOUR COUNTY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b="5015"/>
          <a:stretch/>
        </p:blipFill>
        <p:spPr>
          <a:xfrm>
            <a:off x="0" y="1562100"/>
            <a:ext cx="18541899" cy="7086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399</Words>
  <Application>Microsoft Office PowerPoint</Application>
  <PresentationFormat>Custom</PresentationFormat>
  <Paragraphs>107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League Spartan</vt:lpstr>
      <vt:lpstr>Arial</vt:lpstr>
      <vt:lpstr>Montserrat Classic Bold</vt:lpstr>
      <vt:lpstr>Montserrat Classic</vt:lpstr>
      <vt:lpstr>Montserrat Light</vt:lpstr>
      <vt:lpstr>Fira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FCS- Getting off to a Great Start</dc:title>
  <cp:lastModifiedBy>Clark, Laura</cp:lastModifiedBy>
  <cp:revision>10</cp:revision>
  <dcterms:created xsi:type="dcterms:W3CDTF">2006-08-16T00:00:00Z</dcterms:created>
  <dcterms:modified xsi:type="dcterms:W3CDTF">2023-04-28T16:21:37Z</dcterms:modified>
  <dc:identifier>DAFhCVIpT2I</dc:identifier>
</cp:coreProperties>
</file>