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39"/>
  </p:notesMasterIdLst>
  <p:sldIdLst>
    <p:sldId id="1599" r:id="rId2"/>
    <p:sldId id="267" r:id="rId3"/>
    <p:sldId id="421" r:id="rId4"/>
    <p:sldId id="430" r:id="rId5"/>
    <p:sldId id="455" r:id="rId6"/>
    <p:sldId id="422" r:id="rId7"/>
    <p:sldId id="414" r:id="rId8"/>
    <p:sldId id="413" r:id="rId9"/>
    <p:sldId id="399" r:id="rId10"/>
    <p:sldId id="307" r:id="rId11"/>
    <p:sldId id="265" r:id="rId12"/>
    <p:sldId id="401" r:id="rId13"/>
    <p:sldId id="308" r:id="rId14"/>
    <p:sldId id="400" r:id="rId15"/>
    <p:sldId id="1614" r:id="rId16"/>
    <p:sldId id="403" r:id="rId17"/>
    <p:sldId id="1607" r:id="rId18"/>
    <p:sldId id="404" r:id="rId19"/>
    <p:sldId id="405" r:id="rId20"/>
    <p:sldId id="415" r:id="rId21"/>
    <p:sldId id="1608" r:id="rId22"/>
    <p:sldId id="416" r:id="rId23"/>
    <p:sldId id="1605" r:id="rId24"/>
    <p:sldId id="1606" r:id="rId25"/>
    <p:sldId id="408" r:id="rId26"/>
    <p:sldId id="1609" r:id="rId27"/>
    <p:sldId id="1615" r:id="rId28"/>
    <p:sldId id="1578" r:id="rId29"/>
    <p:sldId id="1579" r:id="rId30"/>
    <p:sldId id="1580" r:id="rId31"/>
    <p:sldId id="1584" r:id="rId32"/>
    <p:sldId id="1604" r:id="rId33"/>
    <p:sldId id="1586" r:id="rId34"/>
    <p:sldId id="1587" r:id="rId35"/>
    <p:sldId id="454" r:id="rId36"/>
    <p:sldId id="1588" r:id="rId37"/>
    <p:sldId id="1589" r:id="rId38"/>
  </p:sldIdLst>
  <p:sldSz cx="9144000" cy="5143500" type="screen16x9"/>
  <p:notesSz cx="7010400" cy="9296400"/>
  <p:embeddedFontLst>
    <p:embeddedFont>
      <p:font typeface="Arial Unicode MS" panose="020B0604020202020204" charset="-128"/>
      <p:regular r:id="rId40"/>
    </p:embeddedFont>
    <p:embeddedFont>
      <p:font typeface="Inconsolata" pitchFamily="1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C46C79-25F3-48FB-82FA-4E36B2D658B6}" v="8" dt="2023-04-25T13:58:12.175"/>
  </p1510:revLst>
</p1510:revInfo>
</file>

<file path=ppt/tableStyles.xml><?xml version="1.0" encoding="utf-8"?>
<a:tblStyleLst xmlns:a="http://schemas.openxmlformats.org/drawingml/2006/main" def="{25663C1B-7E7A-4647-8630-D6914C95B04D}">
  <a:tblStyle styleId="{25663C1B-7E7A-4647-8630-D6914C95B0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8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85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owe, Justin" userId="391c66b4-99d9-4670-b0f3-e09a3e527fa0" providerId="ADAL" clId="{D3C46C79-25F3-48FB-82FA-4E36B2D658B6}"/>
    <pc:docChg chg="custSel delSld modSld">
      <pc:chgData name="Crowe, Justin" userId="391c66b4-99d9-4670-b0f3-e09a3e527fa0" providerId="ADAL" clId="{D3C46C79-25F3-48FB-82FA-4E36B2D658B6}" dt="2023-04-25T13:59:05.816" v="99" actId="47"/>
      <pc:docMkLst>
        <pc:docMk/>
      </pc:docMkLst>
      <pc:sldChg chg="del">
        <pc:chgData name="Crowe, Justin" userId="391c66b4-99d9-4670-b0f3-e09a3e527fa0" providerId="ADAL" clId="{D3C46C79-25F3-48FB-82FA-4E36B2D658B6}" dt="2023-04-25T13:55:26.247" v="3" actId="47"/>
        <pc:sldMkLst>
          <pc:docMk/>
          <pc:sldMk cId="1940580594" sldId="304"/>
        </pc:sldMkLst>
      </pc:sldChg>
      <pc:sldChg chg="addSp delSp modSp mod">
        <pc:chgData name="Crowe, Justin" userId="391c66b4-99d9-4670-b0f3-e09a3e527fa0" providerId="ADAL" clId="{D3C46C79-25F3-48FB-82FA-4E36B2D658B6}" dt="2023-04-25T13:57:21.053" v="69" actId="1076"/>
        <pc:sldMkLst>
          <pc:docMk/>
          <pc:sldMk cId="3532823548" sldId="405"/>
        </pc:sldMkLst>
        <pc:spChg chg="mod">
          <ac:chgData name="Crowe, Justin" userId="391c66b4-99d9-4670-b0f3-e09a3e527fa0" providerId="ADAL" clId="{D3C46C79-25F3-48FB-82FA-4E36B2D658B6}" dt="2023-04-25T13:57:16.087" v="68" actId="20577"/>
          <ac:spMkLst>
            <pc:docMk/>
            <pc:sldMk cId="3532823548" sldId="405"/>
            <ac:spMk id="17" creationId="{BFC814D2-CF6D-45BC-B5E5-906962B4643C}"/>
          </ac:spMkLst>
        </pc:spChg>
        <pc:spChg chg="mod">
          <ac:chgData name="Crowe, Justin" userId="391c66b4-99d9-4670-b0f3-e09a3e527fa0" providerId="ADAL" clId="{D3C46C79-25F3-48FB-82FA-4E36B2D658B6}" dt="2023-04-25T13:57:21.053" v="69" actId="1076"/>
          <ac:spMkLst>
            <pc:docMk/>
            <pc:sldMk cId="3532823548" sldId="405"/>
            <ac:spMk id="19" creationId="{009E880A-D8FD-4DA2-9280-5B7A220BD413}"/>
          </ac:spMkLst>
        </pc:spChg>
        <pc:picChg chg="add del mod">
          <ac:chgData name="Crowe, Justin" userId="391c66b4-99d9-4670-b0f3-e09a3e527fa0" providerId="ADAL" clId="{D3C46C79-25F3-48FB-82FA-4E36B2D658B6}" dt="2023-04-25T13:56:56.195" v="60" actId="478"/>
          <ac:picMkLst>
            <pc:docMk/>
            <pc:sldMk cId="3532823548" sldId="405"/>
            <ac:picMk id="3" creationId="{BA5D215B-488F-B583-6DB5-56A713FED8DB}"/>
          </ac:picMkLst>
        </pc:picChg>
        <pc:picChg chg="del">
          <ac:chgData name="Crowe, Justin" userId="391c66b4-99d9-4670-b0f3-e09a3e527fa0" providerId="ADAL" clId="{D3C46C79-25F3-48FB-82FA-4E36B2D658B6}" dt="2023-04-25T13:56:38.983" v="52" actId="478"/>
          <ac:picMkLst>
            <pc:docMk/>
            <pc:sldMk cId="3532823548" sldId="405"/>
            <ac:picMk id="4" creationId="{018F4D4E-1A9B-933A-D373-330687054417}"/>
          </ac:picMkLst>
        </pc:picChg>
        <pc:picChg chg="add mod">
          <ac:chgData name="Crowe, Justin" userId="391c66b4-99d9-4670-b0f3-e09a3e527fa0" providerId="ADAL" clId="{D3C46C79-25F3-48FB-82FA-4E36B2D658B6}" dt="2023-04-25T13:57:06.510" v="67" actId="1076"/>
          <ac:picMkLst>
            <pc:docMk/>
            <pc:sldMk cId="3532823548" sldId="405"/>
            <ac:picMk id="6" creationId="{A316CF04-EBB4-771B-5ED6-2B8C15286A17}"/>
          </ac:picMkLst>
        </pc:picChg>
      </pc:sldChg>
      <pc:sldChg chg="modSp">
        <pc:chgData name="Crowe, Justin" userId="391c66b4-99d9-4670-b0f3-e09a3e527fa0" providerId="ADAL" clId="{D3C46C79-25F3-48FB-82FA-4E36B2D658B6}" dt="2023-04-25T13:58:12.174" v="71" actId="1076"/>
        <pc:sldMkLst>
          <pc:docMk/>
          <pc:sldMk cId="742781319" sldId="408"/>
        </pc:sldMkLst>
        <pc:picChg chg="mod">
          <ac:chgData name="Crowe, Justin" userId="391c66b4-99d9-4670-b0f3-e09a3e527fa0" providerId="ADAL" clId="{D3C46C79-25F3-48FB-82FA-4E36B2D658B6}" dt="2023-04-25T13:58:12.174" v="71" actId="1076"/>
          <ac:picMkLst>
            <pc:docMk/>
            <pc:sldMk cId="742781319" sldId="408"/>
            <ac:picMk id="6150" creationId="{73593A6F-89AD-43BE-9955-8267C5A72444}"/>
          </ac:picMkLst>
        </pc:picChg>
      </pc:sldChg>
      <pc:sldChg chg="del">
        <pc:chgData name="Crowe, Justin" userId="391c66b4-99d9-4670-b0f3-e09a3e527fa0" providerId="ADAL" clId="{D3C46C79-25F3-48FB-82FA-4E36B2D658B6}" dt="2023-04-25T13:20:02.224" v="1" actId="47"/>
        <pc:sldMkLst>
          <pc:docMk/>
          <pc:sldMk cId="2598419495" sldId="412"/>
        </pc:sldMkLst>
      </pc:sldChg>
      <pc:sldChg chg="del">
        <pc:chgData name="Crowe, Justin" userId="391c66b4-99d9-4670-b0f3-e09a3e527fa0" providerId="ADAL" clId="{D3C46C79-25F3-48FB-82FA-4E36B2D658B6}" dt="2023-04-25T13:55:26.247" v="3" actId="47"/>
        <pc:sldMkLst>
          <pc:docMk/>
          <pc:sldMk cId="554882138" sldId="417"/>
        </pc:sldMkLst>
      </pc:sldChg>
      <pc:sldChg chg="del">
        <pc:chgData name="Crowe, Justin" userId="391c66b4-99d9-4670-b0f3-e09a3e527fa0" providerId="ADAL" clId="{D3C46C79-25F3-48FB-82FA-4E36B2D658B6}" dt="2023-04-25T13:55:26.247" v="3" actId="47"/>
        <pc:sldMkLst>
          <pc:docMk/>
          <pc:sldMk cId="3974810223" sldId="418"/>
        </pc:sldMkLst>
      </pc:sldChg>
      <pc:sldChg chg="del">
        <pc:chgData name="Crowe, Justin" userId="391c66b4-99d9-4670-b0f3-e09a3e527fa0" providerId="ADAL" clId="{D3C46C79-25F3-48FB-82FA-4E36B2D658B6}" dt="2023-04-25T13:55:26.247" v="3" actId="47"/>
        <pc:sldMkLst>
          <pc:docMk/>
          <pc:sldMk cId="4090193831" sldId="420"/>
        </pc:sldMkLst>
      </pc:sldChg>
      <pc:sldChg chg="modSp mod">
        <pc:chgData name="Crowe, Justin" userId="391c66b4-99d9-4670-b0f3-e09a3e527fa0" providerId="ADAL" clId="{D3C46C79-25F3-48FB-82FA-4E36B2D658B6}" dt="2023-04-25T13:55:57.635" v="51" actId="6549"/>
        <pc:sldMkLst>
          <pc:docMk/>
          <pc:sldMk cId="2944834588" sldId="421"/>
        </pc:sldMkLst>
        <pc:spChg chg="mod">
          <ac:chgData name="Crowe, Justin" userId="391c66b4-99d9-4670-b0f3-e09a3e527fa0" providerId="ADAL" clId="{D3C46C79-25F3-48FB-82FA-4E36B2D658B6}" dt="2023-04-25T13:55:57.635" v="51" actId="6549"/>
          <ac:spMkLst>
            <pc:docMk/>
            <pc:sldMk cId="2944834588" sldId="421"/>
            <ac:spMk id="2" creationId="{74B84DE8-87B0-4C94-8132-CFF102CA98FF}"/>
          </ac:spMkLst>
        </pc:spChg>
      </pc:sldChg>
      <pc:sldChg chg="modSp mod">
        <pc:chgData name="Crowe, Justin" userId="391c66b4-99d9-4670-b0f3-e09a3e527fa0" providerId="ADAL" clId="{D3C46C79-25F3-48FB-82FA-4E36B2D658B6}" dt="2023-04-25T13:55:14.057" v="2" actId="20577"/>
        <pc:sldMkLst>
          <pc:docMk/>
          <pc:sldMk cId="1132120920" sldId="454"/>
        </pc:sldMkLst>
        <pc:spChg chg="mod">
          <ac:chgData name="Crowe, Justin" userId="391c66b4-99d9-4670-b0f3-e09a3e527fa0" providerId="ADAL" clId="{D3C46C79-25F3-48FB-82FA-4E36B2D658B6}" dt="2023-04-25T13:55:14.057" v="2" actId="20577"/>
          <ac:spMkLst>
            <pc:docMk/>
            <pc:sldMk cId="1132120920" sldId="454"/>
            <ac:spMk id="3" creationId="{00000000-0000-0000-0000-000000000000}"/>
          </ac:spMkLst>
        </pc:spChg>
      </pc:sldChg>
      <pc:sldChg chg="modSp mod">
        <pc:chgData name="Crowe, Justin" userId="391c66b4-99d9-4670-b0f3-e09a3e527fa0" providerId="ADAL" clId="{D3C46C79-25F3-48FB-82FA-4E36B2D658B6}" dt="2023-04-25T13:58:54.411" v="97" actId="20577"/>
        <pc:sldMkLst>
          <pc:docMk/>
          <pc:sldMk cId="78048564" sldId="1578"/>
        </pc:sldMkLst>
        <pc:spChg chg="mod">
          <ac:chgData name="Crowe, Justin" userId="391c66b4-99d9-4670-b0f3-e09a3e527fa0" providerId="ADAL" clId="{D3C46C79-25F3-48FB-82FA-4E36B2D658B6}" dt="2023-04-25T13:58:54.411" v="97" actId="20577"/>
          <ac:spMkLst>
            <pc:docMk/>
            <pc:sldMk cId="78048564" sldId="1578"/>
            <ac:spMk id="7" creationId="{597C8B66-EF82-12EA-0D38-6E091E636CB9}"/>
          </ac:spMkLst>
        </pc:spChg>
      </pc:sldChg>
      <pc:sldChg chg="del">
        <pc:chgData name="Crowe, Justin" userId="391c66b4-99d9-4670-b0f3-e09a3e527fa0" providerId="ADAL" clId="{D3C46C79-25F3-48FB-82FA-4E36B2D658B6}" dt="2023-04-25T13:58:27.795" v="72" actId="47"/>
        <pc:sldMkLst>
          <pc:docMk/>
          <pc:sldMk cId="2636128225" sldId="1581"/>
        </pc:sldMkLst>
      </pc:sldChg>
      <pc:sldChg chg="del">
        <pc:chgData name="Crowe, Justin" userId="391c66b4-99d9-4670-b0f3-e09a3e527fa0" providerId="ADAL" clId="{D3C46C79-25F3-48FB-82FA-4E36B2D658B6}" dt="2023-04-25T13:59:02.050" v="98" actId="47"/>
        <pc:sldMkLst>
          <pc:docMk/>
          <pc:sldMk cId="3535370705" sldId="1582"/>
        </pc:sldMkLst>
      </pc:sldChg>
      <pc:sldChg chg="del">
        <pc:chgData name="Crowe, Justin" userId="391c66b4-99d9-4670-b0f3-e09a3e527fa0" providerId="ADAL" clId="{D3C46C79-25F3-48FB-82FA-4E36B2D658B6}" dt="2023-04-25T13:59:05.816" v="99" actId="47"/>
        <pc:sldMkLst>
          <pc:docMk/>
          <pc:sldMk cId="2600335515" sldId="1585"/>
        </pc:sldMkLst>
      </pc:sldChg>
      <pc:sldChg chg="del">
        <pc:chgData name="Crowe, Justin" userId="391c66b4-99d9-4670-b0f3-e09a3e527fa0" providerId="ADAL" clId="{D3C46C79-25F3-48FB-82FA-4E36B2D658B6}" dt="2023-04-25T13:58:40.762" v="73" actId="47"/>
        <pc:sldMkLst>
          <pc:docMk/>
          <pc:sldMk cId="3080195405" sldId="1619"/>
        </pc:sldMkLst>
      </pc:sldChg>
      <pc:sldChg chg="del">
        <pc:chgData name="Crowe, Justin" userId="391c66b4-99d9-4670-b0f3-e09a3e527fa0" providerId="ADAL" clId="{D3C46C79-25F3-48FB-82FA-4E36B2D658B6}" dt="2023-04-25T13:18:29.252" v="0" actId="47"/>
        <pc:sldMkLst>
          <pc:docMk/>
          <pc:sldMk cId="3979790196" sldId="16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192838" cy="34845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58" tIns="93158" rIns="93158" bIns="93158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4586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58" tIns="93158" rIns="93158" bIns="93158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389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970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02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✗"/>
              <a:defRPr/>
            </a:lvl1pPr>
            <a:lvl2pPr lvl="1">
              <a:spcBef>
                <a:spcPts val="0"/>
              </a:spcBef>
              <a:buSzPts val="1400"/>
              <a:buChar char="✗"/>
              <a:defRPr/>
            </a:lvl2pPr>
            <a:lvl3pPr lvl="2">
              <a:spcBef>
                <a:spcPts val="0"/>
              </a:spcBef>
              <a:buSzPts val="1400"/>
              <a:buChar char="✗"/>
              <a:defRPr/>
            </a:lvl3pPr>
            <a:lvl4pPr lvl="3">
              <a:spcBef>
                <a:spcPts val="0"/>
              </a:spcBef>
              <a:buSzPts val="1400"/>
              <a:buChar char="✗"/>
              <a:defRPr/>
            </a:lvl4pPr>
            <a:lvl5pPr lvl="4">
              <a:spcBef>
                <a:spcPts val="0"/>
              </a:spcBef>
              <a:buSzPts val="1800"/>
              <a:buChar char="✗"/>
              <a:defRPr/>
            </a:lvl5pPr>
            <a:lvl6pPr lvl="5">
              <a:spcBef>
                <a:spcPts val="0"/>
              </a:spcBef>
              <a:buSzPts val="1800"/>
              <a:buChar char="✗"/>
              <a:defRPr/>
            </a:lvl6pPr>
            <a:lvl7pPr lvl="6">
              <a:spcBef>
                <a:spcPts val="0"/>
              </a:spcBef>
              <a:buSzPts val="1800"/>
              <a:buChar char="✗"/>
              <a:defRPr/>
            </a:lvl7pPr>
            <a:lvl8pPr lvl="7">
              <a:spcBef>
                <a:spcPts val="0"/>
              </a:spcBef>
              <a:buSzPts val="1800"/>
              <a:buChar char="✗"/>
              <a:defRPr/>
            </a:lvl8pPr>
            <a:lvl9pPr lvl="8">
              <a:spcBef>
                <a:spcPts val="0"/>
              </a:spcBef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✗"/>
              <a:defRPr/>
            </a:lvl1pPr>
            <a:lvl2pPr lvl="1">
              <a:spcBef>
                <a:spcPts val="0"/>
              </a:spcBef>
              <a:buSzPts val="1400"/>
              <a:buChar char="✗"/>
              <a:defRPr/>
            </a:lvl2pPr>
            <a:lvl3pPr lvl="2">
              <a:spcBef>
                <a:spcPts val="0"/>
              </a:spcBef>
              <a:buSzPts val="1400"/>
              <a:buChar char="✗"/>
              <a:defRPr/>
            </a:lvl3pPr>
            <a:lvl4pPr lvl="3">
              <a:spcBef>
                <a:spcPts val="0"/>
              </a:spcBef>
              <a:buSzPts val="1400"/>
              <a:buChar char="✗"/>
              <a:defRPr/>
            </a:lvl4pPr>
            <a:lvl5pPr lvl="4">
              <a:spcBef>
                <a:spcPts val="0"/>
              </a:spcBef>
              <a:buSzPts val="1800"/>
              <a:buChar char="✗"/>
              <a:defRPr/>
            </a:lvl5pPr>
            <a:lvl6pPr lvl="5">
              <a:spcBef>
                <a:spcPts val="0"/>
              </a:spcBef>
              <a:buSzPts val="1800"/>
              <a:buChar char="✗"/>
              <a:defRPr/>
            </a:lvl6pPr>
            <a:lvl7pPr lvl="6">
              <a:spcBef>
                <a:spcPts val="0"/>
              </a:spcBef>
              <a:buSzPts val="1800"/>
              <a:buChar char="✗"/>
              <a:defRPr/>
            </a:lvl7pPr>
            <a:lvl8pPr lvl="7">
              <a:spcBef>
                <a:spcPts val="0"/>
              </a:spcBef>
              <a:buSzPts val="1800"/>
              <a:buChar char="✗"/>
              <a:defRPr/>
            </a:lvl8pPr>
            <a:lvl9pPr lvl="8">
              <a:spcBef>
                <a:spcPts val="0"/>
              </a:spcBef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lnSpc>
                <a:spcPct val="130000"/>
              </a:lnSpc>
              <a:spcBef>
                <a:spcPts val="0"/>
              </a:spcBef>
              <a:buSzPts val="3000"/>
              <a:buChar char="✗"/>
              <a:defRPr sz="3000" i="1"/>
            </a:lvl1pPr>
            <a:lvl2pPr lvl="1" rtl="0">
              <a:lnSpc>
                <a:spcPct val="130000"/>
              </a:lnSpc>
              <a:spcBef>
                <a:spcPts val="0"/>
              </a:spcBef>
              <a:buSzPts val="3000"/>
              <a:buChar char="✗"/>
              <a:defRPr sz="3000" i="1"/>
            </a:lvl2pPr>
            <a:lvl3pPr lvl="2" rtl="0">
              <a:lnSpc>
                <a:spcPct val="130000"/>
              </a:lnSpc>
              <a:spcBef>
                <a:spcPts val="0"/>
              </a:spcBef>
              <a:buSzPts val="3000"/>
              <a:buChar char="✗"/>
              <a:defRPr sz="3000" i="1"/>
            </a:lvl3pPr>
            <a:lvl4pPr lvl="3" rtl="0">
              <a:lnSpc>
                <a:spcPct val="130000"/>
              </a:lnSpc>
              <a:spcBef>
                <a:spcPts val="0"/>
              </a:spcBef>
              <a:buSzPts val="3000"/>
              <a:buChar char="✗"/>
              <a:defRPr sz="3000" i="1"/>
            </a:lvl4pPr>
            <a:lvl5pPr lvl="4" rtl="0">
              <a:lnSpc>
                <a:spcPct val="130000"/>
              </a:lnSpc>
              <a:spcBef>
                <a:spcPts val="0"/>
              </a:spcBef>
              <a:buSzPts val="3000"/>
              <a:buChar char="✗"/>
              <a:defRPr sz="3000" i="1"/>
            </a:lvl5pPr>
            <a:lvl6pPr lvl="5" rtl="0">
              <a:lnSpc>
                <a:spcPct val="130000"/>
              </a:lnSpc>
              <a:spcBef>
                <a:spcPts val="0"/>
              </a:spcBef>
              <a:buSzPts val="3000"/>
              <a:buChar char="✗"/>
              <a:defRPr sz="3000" i="1"/>
            </a:lvl6pPr>
            <a:lvl7pPr lvl="6" rtl="0">
              <a:lnSpc>
                <a:spcPct val="130000"/>
              </a:lnSpc>
              <a:spcBef>
                <a:spcPts val="0"/>
              </a:spcBef>
              <a:buSzPts val="3000"/>
              <a:buChar char="✗"/>
              <a:defRPr sz="3000" i="1"/>
            </a:lvl7pPr>
            <a:lvl8pPr lvl="7" rtl="0">
              <a:lnSpc>
                <a:spcPct val="130000"/>
              </a:lnSpc>
              <a:spcBef>
                <a:spcPts val="0"/>
              </a:spcBef>
              <a:buSzPts val="3000"/>
              <a:buChar char="✗"/>
              <a:defRPr sz="3000" i="1"/>
            </a:lvl8pPr>
            <a:lvl9pPr lvl="8">
              <a:lnSpc>
                <a:spcPct val="130000"/>
              </a:lnSpc>
              <a:spcBef>
                <a:spcPts val="0"/>
              </a:spcBef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513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+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2000"/>
              <a:buNone/>
              <a:defRPr sz="2000"/>
            </a:lvl1pPr>
            <a:lvl2pPr lvl="1" rtl="0">
              <a:spcBef>
                <a:spcPts val="0"/>
              </a:spcBef>
              <a:buSzPts val="2000"/>
              <a:buNone/>
              <a:defRPr sz="2000"/>
            </a:lvl2pPr>
            <a:lvl3pPr lvl="2" rtl="0">
              <a:spcBef>
                <a:spcPts val="0"/>
              </a:spcBef>
              <a:buSzPts val="2000"/>
              <a:buNone/>
              <a:defRPr sz="2000"/>
            </a:lvl3pPr>
            <a:lvl4pPr lvl="3" rtl="0">
              <a:spcBef>
                <a:spcPts val="0"/>
              </a:spcBef>
              <a:buSzPts val="2000"/>
              <a:buNone/>
              <a:defRPr sz="2000"/>
            </a:lvl4pPr>
            <a:lvl5pPr lvl="4" rtl="0">
              <a:spcBef>
                <a:spcPts val="0"/>
              </a:spcBef>
              <a:buSzPts val="2000"/>
              <a:buNone/>
              <a:defRPr sz="2000"/>
            </a:lvl5pPr>
            <a:lvl6pPr lvl="5" rtl="0">
              <a:spcBef>
                <a:spcPts val="0"/>
              </a:spcBef>
              <a:buSzPts val="2000"/>
              <a:buNone/>
              <a:defRPr sz="2000"/>
            </a:lvl6pPr>
            <a:lvl7pPr lvl="6" rtl="0">
              <a:spcBef>
                <a:spcPts val="0"/>
              </a:spcBef>
              <a:buSzPts val="2000"/>
              <a:buNone/>
              <a:defRPr sz="2000"/>
            </a:lvl7pPr>
            <a:lvl8pPr lvl="7" rtl="0">
              <a:spcBef>
                <a:spcPts val="0"/>
              </a:spcBef>
              <a:buSzPts val="2000"/>
              <a:buNone/>
              <a:defRPr sz="2000"/>
            </a:lvl8pPr>
            <a:lvl9pPr lvl="8" rtl="0">
              <a:spcBef>
                <a:spcPts val="0"/>
              </a:spcBef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400"/>
              <a:buChar char="✗"/>
              <a:defRPr/>
            </a:lvl1pPr>
            <a:lvl2pPr lvl="1" rtl="0">
              <a:spcBef>
                <a:spcPts val="0"/>
              </a:spcBef>
              <a:buSzPts val="1400"/>
              <a:buChar char="✗"/>
              <a:defRPr/>
            </a:lvl2pPr>
            <a:lvl3pPr lvl="2" rtl="0">
              <a:spcBef>
                <a:spcPts val="0"/>
              </a:spcBef>
              <a:buSzPts val="1400"/>
              <a:buChar char="✗"/>
              <a:defRPr/>
            </a:lvl3pPr>
            <a:lvl4pPr lvl="3" rtl="0">
              <a:spcBef>
                <a:spcPts val="0"/>
              </a:spcBef>
              <a:buSzPts val="1400"/>
              <a:buChar char="✗"/>
              <a:defRPr/>
            </a:lvl4pPr>
            <a:lvl5pPr lvl="4" rtl="0">
              <a:spcBef>
                <a:spcPts val="0"/>
              </a:spcBef>
              <a:buSzPts val="1800"/>
              <a:buChar char="✗"/>
              <a:defRPr/>
            </a:lvl5pPr>
            <a:lvl6pPr lvl="5" rtl="0">
              <a:spcBef>
                <a:spcPts val="0"/>
              </a:spcBef>
              <a:buSzPts val="1800"/>
              <a:buChar char="✗"/>
              <a:defRPr/>
            </a:lvl6pPr>
            <a:lvl7pPr lvl="6" rtl="0">
              <a:spcBef>
                <a:spcPts val="0"/>
              </a:spcBef>
              <a:buSzPts val="1800"/>
              <a:buChar char="✗"/>
              <a:defRPr/>
            </a:lvl7pPr>
            <a:lvl8pPr lvl="7" rtl="0">
              <a:spcBef>
                <a:spcPts val="0"/>
              </a:spcBef>
              <a:buSzPts val="1800"/>
              <a:buChar char="✗"/>
              <a:defRPr/>
            </a:lvl8pPr>
            <a:lvl9pPr lvl="8" rtl="0">
              <a:spcBef>
                <a:spcPts val="0"/>
              </a:spcBef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968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06000"/>
              </a:lnSpc>
              <a:spcBef>
                <a:spcPts val="0"/>
              </a:spcBef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lnSpc>
                <a:spcPct val="106000"/>
              </a:lnSpc>
              <a:spcBef>
                <a:spcPts val="0"/>
              </a:spcBef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lnSpc>
                <a:spcPct val="106000"/>
              </a:lnSpc>
              <a:spcBef>
                <a:spcPts val="0"/>
              </a:spcBef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lnSpc>
                <a:spcPct val="106000"/>
              </a:lnSpc>
              <a:spcBef>
                <a:spcPts val="0"/>
              </a:spcBef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lnSpc>
                <a:spcPct val="106000"/>
              </a:lnSpc>
              <a:spcBef>
                <a:spcPts val="0"/>
              </a:spcBef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lnSpc>
                <a:spcPct val="106000"/>
              </a:lnSpc>
              <a:spcBef>
                <a:spcPts val="0"/>
              </a:spcBef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lnSpc>
                <a:spcPct val="106000"/>
              </a:lnSpc>
              <a:spcBef>
                <a:spcPts val="0"/>
              </a:spcBef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lnSpc>
                <a:spcPct val="106000"/>
              </a:lnSpc>
              <a:spcBef>
                <a:spcPts val="0"/>
              </a:spcBef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lnSpc>
                <a:spcPct val="106000"/>
              </a:lnSpc>
              <a:spcBef>
                <a:spcPts val="0"/>
              </a:spcBef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rPr>
              <a:t>‹#›</a:t>
            </a:fld>
            <a:endParaRPr lang="en" sz="1300">
              <a:solidFill>
                <a:srgbClr val="7F6000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3" r:id="rId3"/>
    <p:sldLayoutId id="2147483664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2745450" y="1666840"/>
            <a:ext cx="3434100" cy="227891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br>
              <a:rPr lang="en" dirty="0"/>
            </a:br>
            <a:r>
              <a:rPr lang="en" sz="3200" dirty="0">
                <a:solidFill>
                  <a:schemeClr val="tx1"/>
                </a:solidFill>
              </a:rPr>
              <a:t>4-H and Youth Development</a:t>
            </a:r>
          </a:p>
        </p:txBody>
      </p:sp>
      <p:pic>
        <p:nvPicPr>
          <p:cNvPr id="3" name="Picture 7" descr="https://extension.tennessee.edu/Western/PublishingImages/UT%20EXTENSION_4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54" y="4437312"/>
            <a:ext cx="2153328" cy="60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http://www.tnstate.edu/redesign/images/png/tsu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t="19286" r="7978" b="11236"/>
          <a:stretch/>
        </p:blipFill>
        <p:spPr bwMode="auto">
          <a:xfrm>
            <a:off x="163341" y="4437312"/>
            <a:ext cx="1797300" cy="60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99" y="1440770"/>
            <a:ext cx="1124239" cy="11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08">
            <a:off x="5452820" y="479296"/>
            <a:ext cx="2917955" cy="288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5"/>
          <p:cNvSpPr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</p:spPr>
        <p:txBody>
          <a:bodyPr/>
          <a:lstStyle/>
          <a:p>
            <a:pPr>
              <a:buNone/>
            </a:pPr>
            <a:r>
              <a:rPr lang="en-US" sz="3000" i="1" dirty="0">
                <a:solidFill>
                  <a:schemeClr val="tx1"/>
                </a:solidFill>
              </a:rPr>
              <a:t>Audiences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9811" y="1573512"/>
            <a:ext cx="666698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Pangolin"/>
              </a:rPr>
              <a:t>Explorer (4</a:t>
            </a:r>
            <a:r>
              <a:rPr lang="en-US" altLang="en-US" sz="2000" baseline="30000" dirty="0">
                <a:solidFill>
                  <a:schemeClr val="tx1"/>
                </a:solidFill>
                <a:latin typeface="Pangolin"/>
              </a:rPr>
              <a:t>th</a:t>
            </a:r>
            <a:r>
              <a:rPr lang="en-US" altLang="en-US" sz="2000" dirty="0">
                <a:solidFill>
                  <a:schemeClr val="tx1"/>
                </a:solidFill>
                <a:latin typeface="Pangolin"/>
              </a:rPr>
              <a:t> grade)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Pangolin"/>
              </a:rPr>
              <a:t>Junior (5</a:t>
            </a:r>
            <a:r>
              <a:rPr lang="en-US" altLang="en-US" sz="2000" baseline="30000" dirty="0">
                <a:solidFill>
                  <a:schemeClr val="tx1"/>
                </a:solidFill>
                <a:latin typeface="Pangolin"/>
              </a:rPr>
              <a:t>th</a:t>
            </a:r>
            <a:r>
              <a:rPr lang="en-US" altLang="en-US" sz="2000" dirty="0">
                <a:solidFill>
                  <a:schemeClr val="tx1"/>
                </a:solidFill>
                <a:latin typeface="Pangolin"/>
              </a:rPr>
              <a:t> grade)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Pangolin"/>
              </a:rPr>
              <a:t>Jr. High (6</a:t>
            </a:r>
            <a:r>
              <a:rPr lang="en-US" altLang="en-US" sz="2000" baseline="30000" dirty="0">
                <a:solidFill>
                  <a:schemeClr val="tx1"/>
                </a:solidFill>
                <a:latin typeface="Pangolin"/>
              </a:rPr>
              <a:t>th</a:t>
            </a:r>
            <a:r>
              <a:rPr lang="en-US" altLang="en-US" sz="2000" dirty="0">
                <a:solidFill>
                  <a:schemeClr val="tx1"/>
                </a:solidFill>
                <a:latin typeface="Pangolin"/>
              </a:rPr>
              <a:t> – 8</a:t>
            </a:r>
            <a:r>
              <a:rPr lang="en-US" altLang="en-US" sz="2000" baseline="30000" dirty="0">
                <a:solidFill>
                  <a:schemeClr val="tx1"/>
                </a:solidFill>
                <a:latin typeface="Pangolin"/>
              </a:rPr>
              <a:t>th</a:t>
            </a:r>
            <a:r>
              <a:rPr lang="en-US" altLang="en-US" sz="2000" dirty="0">
                <a:solidFill>
                  <a:schemeClr val="tx1"/>
                </a:solidFill>
                <a:latin typeface="Pangolin"/>
              </a:rPr>
              <a:t> grade)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Pangolin"/>
              </a:rPr>
              <a:t>Sr. High (9</a:t>
            </a:r>
            <a:r>
              <a:rPr lang="en-US" altLang="en-US" sz="2000" baseline="30000" dirty="0">
                <a:solidFill>
                  <a:schemeClr val="tx1"/>
                </a:solidFill>
                <a:latin typeface="Pangolin"/>
              </a:rPr>
              <a:t>th</a:t>
            </a:r>
            <a:r>
              <a:rPr lang="en-US" altLang="en-US" sz="2000" dirty="0">
                <a:solidFill>
                  <a:schemeClr val="tx1"/>
                </a:solidFill>
                <a:latin typeface="Pangolin"/>
              </a:rPr>
              <a:t> – 12</a:t>
            </a:r>
            <a:r>
              <a:rPr lang="en-US" altLang="en-US" sz="2000" baseline="30000" dirty="0">
                <a:solidFill>
                  <a:schemeClr val="tx1"/>
                </a:solidFill>
                <a:latin typeface="Pangolin"/>
              </a:rPr>
              <a:t>th</a:t>
            </a:r>
            <a:r>
              <a:rPr lang="en-US" altLang="en-US" sz="2000" dirty="0">
                <a:solidFill>
                  <a:schemeClr val="tx1"/>
                </a:solidFill>
                <a:latin typeface="Pangolin"/>
              </a:rPr>
              <a:t> grade)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Pangolin"/>
              </a:rPr>
              <a:t>Collegiate 4-H</a:t>
            </a:r>
            <a:endParaRPr lang="e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i="1" dirty="0">
                <a:solidFill>
                  <a:schemeClr val="tx1"/>
                </a:solidFill>
                <a:latin typeface="Pangolin"/>
              </a:rPr>
              <a:t>Delivery 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kern="1200" dirty="0">
                <a:solidFill>
                  <a:schemeClr val="tx1"/>
                </a:solidFill>
                <a:ea typeface="+mn-ea"/>
                <a:cs typeface="+mn-cs"/>
              </a:rPr>
              <a:t>Project Groups</a:t>
            </a:r>
          </a:p>
          <a:p>
            <a:pPr marL="342900" lvl="0" indent="-3429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kern="1200" dirty="0">
                <a:solidFill>
                  <a:schemeClr val="tx1"/>
                </a:solidFill>
                <a:ea typeface="+mn-ea"/>
                <a:cs typeface="+mn-cs"/>
              </a:rPr>
              <a:t>Camping</a:t>
            </a:r>
          </a:p>
          <a:p>
            <a:pPr marL="342900" lvl="0" indent="-3429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kern="1200" dirty="0">
                <a:solidFill>
                  <a:schemeClr val="tx1"/>
                </a:solidFill>
                <a:ea typeface="+mn-ea"/>
                <a:cs typeface="+mn-cs"/>
              </a:rPr>
              <a:t>Educational Events</a:t>
            </a:r>
          </a:p>
          <a:p>
            <a:pPr marL="800100" lvl="1" indent="-3429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kern="1200" dirty="0">
                <a:solidFill>
                  <a:schemeClr val="tx1"/>
                </a:solidFill>
                <a:ea typeface="+mn-ea"/>
                <a:cs typeface="+mn-cs"/>
              </a:rPr>
              <a:t>Local, county, regional, state, national, and global</a:t>
            </a:r>
          </a:p>
          <a:p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3A5047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In-School Clubs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A5047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Afterschool Clubs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A5047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Community Clubs</a:t>
            </a:r>
          </a:p>
          <a:p>
            <a:pPr eaLnBrk="1" hangingPunct="1">
              <a:spcBef>
                <a:spcPct val="20000"/>
              </a:spcBef>
              <a:buClr>
                <a:srgbClr val="3A5047"/>
              </a:buClr>
              <a:buSzPct val="75000"/>
              <a:buFont typeface="Wingdings" pitchFamily="2" charset="2"/>
              <a:buNone/>
            </a:pPr>
            <a:endParaRPr kumimoji="1" lang="en-US" altLang="en-US" dirty="0">
              <a:latin typeface="Arial Unicode MS" pitchFamily="34" charset="-128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8844">
            <a:off x="6830115" y="488632"/>
            <a:ext cx="1549247" cy="1600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ancock County 4-H Youth Development - Cooperative Extension i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83" y="3362764"/>
            <a:ext cx="3083079" cy="99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62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i="1" dirty="0">
                <a:solidFill>
                  <a:schemeClr val="tx1"/>
                </a:solidFill>
                <a:latin typeface="Pangolin"/>
              </a:rPr>
              <a:t>Learning and growing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375" y="1310800"/>
            <a:ext cx="4425346" cy="3042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Experiential Learning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4-H Motto: </a:t>
            </a:r>
            <a:r>
              <a:rPr lang="en-US" sz="2000" b="1" dirty="0">
                <a:solidFill>
                  <a:schemeClr val="tx1"/>
                </a:solidFill>
              </a:rPr>
              <a:t>To Make the Best Better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4-H Slogan: </a:t>
            </a:r>
            <a:r>
              <a:rPr lang="en-US" sz="2000" b="1" dirty="0">
                <a:solidFill>
                  <a:schemeClr val="tx1"/>
                </a:solidFill>
              </a:rPr>
              <a:t>Learn by Doing</a:t>
            </a:r>
          </a:p>
          <a:p>
            <a:pPr>
              <a:buNone/>
            </a:pP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A5047"/>
              </a:buClr>
              <a:buSzPct val="75000"/>
              <a:buFont typeface="Wingdings" pitchFamily="2" charset="2"/>
              <a:buNone/>
            </a:pPr>
            <a:endParaRPr kumimoji="1" lang="en-US" altLang="en-US" dirty="0">
              <a:latin typeface="Arial Unicode MS" pitchFamily="34" charset="-128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0343A582-1DE7-4CFC-A3DA-D47A21AA8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733">
            <a:off x="6823674" y="496873"/>
            <a:ext cx="1579817" cy="17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72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i="1" dirty="0">
                <a:solidFill>
                  <a:schemeClr val="tx1"/>
                </a:solidFill>
                <a:latin typeface="Pangolin"/>
              </a:rPr>
              <a:t>Camping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375" y="1310800"/>
            <a:ext cx="5480438" cy="3042600"/>
          </a:xfrm>
        </p:spPr>
        <p:txBody>
          <a:bodyPr/>
          <a:lstStyle/>
          <a:p>
            <a:pPr marL="342900" lvl="0" indent="-3429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kern="1200" dirty="0">
                <a:solidFill>
                  <a:schemeClr val="tx1"/>
                </a:solidFill>
                <a:ea typeface="+mn-ea"/>
                <a:cs typeface="+mn-cs"/>
              </a:rPr>
              <a:t>Lone Oaks 4-H Center</a:t>
            </a:r>
          </a:p>
          <a:p>
            <a:pPr marL="342900" lvl="0" indent="-3429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kern="1200" dirty="0">
                <a:solidFill>
                  <a:schemeClr val="tx1"/>
                </a:solidFill>
                <a:ea typeface="+mn-ea"/>
                <a:cs typeface="+mn-cs"/>
              </a:rPr>
              <a:t>W.P. Ridley 4-H Center</a:t>
            </a:r>
          </a:p>
          <a:p>
            <a:pPr marL="342900" lvl="0" indent="-3429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kern="1200" dirty="0">
                <a:solidFill>
                  <a:schemeClr val="tx1"/>
                </a:solidFill>
                <a:ea typeface="+mn-ea"/>
                <a:cs typeface="+mn-cs"/>
              </a:rPr>
              <a:t>Clyde M. York 4-H Center</a:t>
            </a:r>
          </a:p>
          <a:p>
            <a:pPr marL="342900" lvl="0" indent="-3429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kern="1200" dirty="0">
                <a:solidFill>
                  <a:schemeClr val="tx1"/>
                </a:solidFill>
                <a:ea typeface="+mn-ea"/>
                <a:cs typeface="+mn-cs"/>
              </a:rPr>
              <a:t>Clyde Austin 4-H Center</a:t>
            </a:r>
            <a:endParaRPr lang="en-US" sz="14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 b="14105"/>
          <a:stretch/>
        </p:blipFill>
        <p:spPr>
          <a:xfrm rot="155593">
            <a:off x="6813551" y="475914"/>
            <a:ext cx="1576769" cy="166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92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i="1" dirty="0">
                <a:solidFill>
                  <a:schemeClr val="tx1"/>
                </a:solidFill>
                <a:latin typeface="Pangolin"/>
              </a:rPr>
              <a:t>Tennessee 4-H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375" y="1310800"/>
            <a:ext cx="5480438" cy="3042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Over </a:t>
            </a:r>
            <a:r>
              <a:rPr lang="en-US" altLang="en-US" sz="2000" b="1" dirty="0">
                <a:solidFill>
                  <a:schemeClr val="tx1"/>
                </a:solidFill>
              </a:rPr>
              <a:t>136,000</a:t>
            </a:r>
            <a:r>
              <a:rPr lang="en-US" altLang="en-US" sz="2000" dirty="0">
                <a:solidFill>
                  <a:schemeClr val="tx1"/>
                </a:solidFill>
              </a:rPr>
              <a:t> youth engaged in 4-H educational programs in </a:t>
            </a:r>
            <a:r>
              <a:rPr lang="en-US" altLang="en-US" sz="2000" b="1" dirty="0">
                <a:solidFill>
                  <a:schemeClr val="tx1"/>
                </a:solidFill>
              </a:rPr>
              <a:t>95 counties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UT/TSU Extension has a minimum of one 4-H agent in each county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7AE29F-94E7-40DD-9A47-579F32A58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6" t="38591" r="36929" b="6440"/>
          <a:stretch/>
        </p:blipFill>
        <p:spPr>
          <a:xfrm rot="166458">
            <a:off x="6770041" y="500161"/>
            <a:ext cx="1694190" cy="16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Meet our staff</a:t>
            </a:r>
          </a:p>
        </p:txBody>
      </p:sp>
    </p:spTree>
    <p:extLst>
      <p:ext uri="{BB962C8B-B14F-4D97-AF65-F5344CB8AC3E}">
        <p14:creationId xmlns:p14="http://schemas.microsoft.com/office/powerpoint/2010/main" val="1435685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52E6EE9-472F-4C6E-BC95-104DE43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ngolin"/>
              </a:rPr>
              <a:t>Administration</a:t>
            </a: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8F00FD4F-3981-4058-990A-C45303634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3716" b="8030"/>
          <a:stretch/>
        </p:blipFill>
        <p:spPr bwMode="auto">
          <a:xfrm>
            <a:off x="3802759" y="1378160"/>
            <a:ext cx="197643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FC814D2-CF6D-45BC-B5E5-906962B4643C}"/>
              </a:ext>
            </a:extLst>
          </p:cNvPr>
          <p:cNvSpPr/>
          <p:nvPr/>
        </p:nvSpPr>
        <p:spPr>
          <a:xfrm>
            <a:off x="822960" y="36784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200" b="1" dirty="0"/>
              <a:t>Justin Crowe</a:t>
            </a:r>
          </a:p>
          <a:p>
            <a:r>
              <a:rPr lang="en-US" altLang="en-US" sz="1200" dirty="0"/>
              <a:t>Director/State 4-H Program Leader</a:t>
            </a:r>
          </a:p>
          <a:p>
            <a:r>
              <a:rPr lang="en-US" altLang="en-US" sz="1200" dirty="0"/>
              <a:t>University of Tennessee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9E880A-D8FD-4DA2-9280-5B7A220BD413}"/>
              </a:ext>
            </a:extLst>
          </p:cNvPr>
          <p:cNvSpPr/>
          <p:nvPr/>
        </p:nvSpPr>
        <p:spPr>
          <a:xfrm>
            <a:off x="3705625" y="36788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b="1" dirty="0"/>
              <a:t>Tom Broyles</a:t>
            </a:r>
          </a:p>
          <a:p>
            <a:pPr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dirty="0"/>
              <a:t>Program Leader, 4-H</a:t>
            </a:r>
            <a:br>
              <a:rPr kumimoji="1" lang="en-US" altLang="en-US" sz="1200" dirty="0"/>
            </a:br>
            <a:r>
              <a:rPr kumimoji="1" lang="en-US" altLang="en-US" sz="1200" dirty="0"/>
              <a:t>Tennessee State University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9E3C83C-9E6C-4C4D-B752-EBF4F652B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376" y="472530"/>
            <a:ext cx="1668173" cy="165123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4558DFD-CCDA-4E05-952C-5AC930E27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74" y="1357987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29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52E6EE9-472F-4C6E-BC95-104DE43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ngolin"/>
              </a:rPr>
              <a:t>State 4-H Staff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055854-7F3A-46C1-B950-675643086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37A913-D873-41BF-8758-7D9AF6F6206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13475" y="1174469"/>
            <a:ext cx="2908921" cy="30638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C814D2-CF6D-45BC-B5E5-906962B4643C}"/>
              </a:ext>
            </a:extLst>
          </p:cNvPr>
          <p:cNvSpPr/>
          <p:nvPr/>
        </p:nvSpPr>
        <p:spPr>
          <a:xfrm>
            <a:off x="822960" y="36784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b="1" dirty="0"/>
              <a:t>Lori Blanchard</a:t>
            </a:r>
          </a:p>
          <a:p>
            <a:pPr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dirty="0"/>
              <a:t>Extension Assistant</a:t>
            </a:r>
            <a:br>
              <a:rPr kumimoji="1" lang="en-US" altLang="en-US" sz="1200" dirty="0"/>
            </a:br>
            <a:r>
              <a:rPr kumimoji="1" lang="en-US" altLang="en-US" sz="1200" dirty="0"/>
              <a:t>Next Chapter/Workforce Preparation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9E880A-D8FD-4DA2-9280-5B7A220BD413}"/>
              </a:ext>
            </a:extLst>
          </p:cNvPr>
          <p:cNvSpPr/>
          <p:nvPr/>
        </p:nvSpPr>
        <p:spPr>
          <a:xfrm>
            <a:off x="3976584" y="36784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b="1" dirty="0"/>
              <a:t>Ashley Briggs</a:t>
            </a:r>
          </a:p>
          <a:p>
            <a:pPr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dirty="0"/>
              <a:t>Business Manager</a:t>
            </a:r>
          </a:p>
          <a:p>
            <a:pPr eaLnBrk="0" hangingPunct="0">
              <a:buClr>
                <a:srgbClr val="3A5047"/>
              </a:buClr>
              <a:buSzPct val="75000"/>
              <a:defRPr/>
            </a:pPr>
            <a:endParaRPr kumimoji="1" lang="en-US" altLang="en-US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E9420A-156F-4042-BA2F-F462120BA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376" y="472530"/>
            <a:ext cx="1668173" cy="1651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818DE9-E1E5-106A-0602-7B134C3A2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188" y="1351631"/>
            <a:ext cx="2286000" cy="2286000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25396512-8A80-350D-0FD5-28135CA9C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75" y="1310800"/>
            <a:ext cx="2326831" cy="232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58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52E6EE9-472F-4C6E-BC95-104DE43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ngolin"/>
              </a:rPr>
              <a:t>State 4-H Staff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055854-7F3A-46C1-B950-675643086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37A913-D873-41BF-8758-7D9AF6F6206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13475" y="1174469"/>
            <a:ext cx="2908921" cy="30638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C814D2-CF6D-45BC-B5E5-906962B4643C}"/>
              </a:ext>
            </a:extLst>
          </p:cNvPr>
          <p:cNvSpPr/>
          <p:nvPr/>
        </p:nvSpPr>
        <p:spPr>
          <a:xfrm>
            <a:off x="822960" y="36784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b="1" dirty="0"/>
              <a:t>Daniel Collins</a:t>
            </a:r>
          </a:p>
          <a:p>
            <a:pPr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dirty="0"/>
              <a:t>Extension Specialist</a:t>
            </a:r>
          </a:p>
          <a:p>
            <a:pPr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dirty="0"/>
              <a:t>STEM and Camping</a:t>
            </a:r>
            <a:endParaRPr lang="en-US" altLang="en-US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9E880A-D8FD-4DA2-9280-5B7A220BD413}"/>
              </a:ext>
            </a:extLst>
          </p:cNvPr>
          <p:cNvSpPr/>
          <p:nvPr/>
        </p:nvSpPr>
        <p:spPr>
          <a:xfrm>
            <a:off x="3976584" y="367846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b="1" dirty="0"/>
              <a:t>Aaron Fisher</a:t>
            </a:r>
          </a:p>
          <a:p>
            <a:pPr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dirty="0"/>
              <a:t>Extension Specialist (Animal Science)</a:t>
            </a:r>
          </a:p>
          <a:p>
            <a:pPr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dirty="0"/>
              <a:t>Youth Livestock Programs</a:t>
            </a:r>
          </a:p>
          <a:p>
            <a:pPr eaLnBrk="0" hangingPunct="0">
              <a:buClr>
                <a:srgbClr val="3A5047"/>
              </a:buClr>
              <a:buSzPct val="75000"/>
              <a:defRPr/>
            </a:pPr>
            <a:endParaRPr kumimoji="1" lang="en-US" altLang="en-US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E9420A-156F-4042-BA2F-F462120BA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376" y="472530"/>
            <a:ext cx="1668173" cy="1651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4F45BB-F1B3-4D00-AE52-750B364C8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75" t="2051" r="8988" b="1538"/>
          <a:stretch/>
        </p:blipFill>
        <p:spPr>
          <a:xfrm>
            <a:off x="866375" y="1280107"/>
            <a:ext cx="2088387" cy="2334033"/>
          </a:xfrm>
          <a:prstGeom prst="rect">
            <a:avLst/>
          </a:prstGeom>
        </p:spPr>
      </p:pic>
      <p:pic>
        <p:nvPicPr>
          <p:cNvPr id="2" name="Picture 4" descr="person">
            <a:extLst>
              <a:ext uri="{FF2B5EF4-FFF2-40B4-BE49-F238E27FC236}">
                <a16:creationId xmlns:a16="http://schemas.microsoft.com/office/drawing/2014/main" id="{D76C04B3-3F3E-B41B-ABFD-4551018B6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73" y="1298149"/>
            <a:ext cx="2282830" cy="228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89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52E6EE9-472F-4C6E-BC95-104DE43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ngolin"/>
              </a:rPr>
              <a:t>State 4-H Staff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055854-7F3A-46C1-B950-675643086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37A913-D873-41BF-8758-7D9AF6F6206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56318" y="1571149"/>
            <a:ext cx="1377957" cy="162623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C814D2-CF6D-45BC-B5E5-906962B4643C}"/>
              </a:ext>
            </a:extLst>
          </p:cNvPr>
          <p:cNvSpPr/>
          <p:nvPr/>
        </p:nvSpPr>
        <p:spPr>
          <a:xfrm>
            <a:off x="822960" y="36784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b="1" dirty="0"/>
              <a:t>Lori Gallimore</a:t>
            </a:r>
          </a:p>
          <a:p>
            <a:pPr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dirty="0"/>
              <a:t>Extension Specialist</a:t>
            </a:r>
            <a:br>
              <a:rPr kumimoji="1" lang="en-US" altLang="en-US" sz="1200" dirty="0"/>
            </a:br>
            <a:r>
              <a:rPr kumimoji="1" lang="en-US" altLang="en-US" sz="1200" dirty="0"/>
              <a:t>Awards/Recognition and </a:t>
            </a:r>
          </a:p>
          <a:p>
            <a:pPr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dirty="0"/>
              <a:t>Professional Development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9E880A-D8FD-4DA2-9280-5B7A220BD413}"/>
              </a:ext>
            </a:extLst>
          </p:cNvPr>
          <p:cNvSpPr/>
          <p:nvPr/>
        </p:nvSpPr>
        <p:spPr>
          <a:xfrm>
            <a:off x="4060131" y="3637632"/>
            <a:ext cx="4056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dirty="0"/>
              <a:t>Jamie Harris</a:t>
            </a:r>
            <a:br>
              <a:rPr lang="en-US" altLang="en-US" sz="1200" b="1" dirty="0"/>
            </a:br>
            <a:r>
              <a:rPr lang="en-US" altLang="en-US" sz="1200" dirty="0"/>
              <a:t>Assistant State 4-H Leader</a:t>
            </a:r>
          </a:p>
          <a:p>
            <a:r>
              <a:rPr lang="en-US" altLang="en-US" sz="1200" dirty="0"/>
              <a:t>Extension Specialist</a:t>
            </a:r>
          </a:p>
          <a:p>
            <a:r>
              <a:rPr lang="en-US" altLang="en-US" sz="1200" dirty="0"/>
              <a:t>Citizenship, Leadership, International &amp; Teen Programs</a:t>
            </a:r>
          </a:p>
        </p:txBody>
      </p:sp>
      <p:pic>
        <p:nvPicPr>
          <p:cNvPr id="2050" name="Picture 2" descr="Lori Gallimore Profile Page">
            <a:extLst>
              <a:ext uri="{FF2B5EF4-FFF2-40B4-BE49-F238E27FC236}">
                <a16:creationId xmlns:a16="http://schemas.microsoft.com/office/drawing/2014/main" id="{E2B90F51-D3B2-48FD-8907-CFB7E5501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2" y="1351632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BFE45B-E52D-4B02-B997-291161A33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376" y="472530"/>
            <a:ext cx="1668173" cy="1651238"/>
          </a:xfrm>
          <a:prstGeom prst="rect">
            <a:avLst/>
          </a:prstGeom>
        </p:spPr>
      </p:pic>
      <p:pic>
        <p:nvPicPr>
          <p:cNvPr id="6" name="Picture 5" descr="A person standing next to a tree&#10;&#10;Description automatically generated with medium confidence">
            <a:extLst>
              <a:ext uri="{FF2B5EF4-FFF2-40B4-BE49-F238E27FC236}">
                <a16:creationId xmlns:a16="http://schemas.microsoft.com/office/drawing/2014/main" id="{A316CF04-EBB4-771B-5ED6-2B8C15286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590" y="1316639"/>
            <a:ext cx="2355985" cy="23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2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Tennessee 4-H Mission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46161" y="1883391"/>
            <a:ext cx="5500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Pangolin"/>
              </a:rPr>
              <a:t>The mission of Tennessee 4-H is to provide </a:t>
            </a:r>
            <a:r>
              <a:rPr lang="en-US" altLang="en-US" sz="2000" dirty="0">
                <a:solidFill>
                  <a:srgbClr val="FF0000"/>
                </a:solidFill>
                <a:latin typeface="Pangolin"/>
              </a:rPr>
              <a:t>research-based</a:t>
            </a:r>
            <a:r>
              <a:rPr lang="en-US" altLang="en-US" sz="2000" dirty="0">
                <a:latin typeface="Pangolin"/>
              </a:rPr>
              <a:t> Extension </a:t>
            </a:r>
            <a:r>
              <a:rPr lang="en-US" altLang="en-US" sz="2000" dirty="0">
                <a:solidFill>
                  <a:srgbClr val="FF0000"/>
                </a:solidFill>
                <a:latin typeface="Pangolin"/>
              </a:rPr>
              <a:t>educational experiences</a:t>
            </a:r>
            <a:r>
              <a:rPr lang="en-US" altLang="en-US" sz="2000" dirty="0">
                <a:latin typeface="Pangolin"/>
              </a:rPr>
              <a:t> that will stimulate young people to gain knowledge, develop </a:t>
            </a:r>
            <a:r>
              <a:rPr lang="en-US" altLang="en-US" sz="2000" dirty="0">
                <a:solidFill>
                  <a:srgbClr val="FF0000"/>
                </a:solidFill>
                <a:latin typeface="Pangolin"/>
              </a:rPr>
              <a:t>life skills</a:t>
            </a:r>
            <a:r>
              <a:rPr lang="en-US" altLang="en-US" sz="2000" dirty="0">
                <a:latin typeface="Pangolin"/>
              </a:rPr>
              <a:t>, and form positive attitudes to prepare them to become capable, responsible and compassionate adults.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510" y="843543"/>
            <a:ext cx="1731272" cy="17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55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52E6EE9-472F-4C6E-BC95-104DE43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ngolin"/>
              </a:rPr>
              <a:t>State 4-H Staff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37A913-D873-41BF-8758-7D9AF6F6206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56318" y="1571149"/>
            <a:ext cx="1377957" cy="162623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C814D2-CF6D-45BC-B5E5-906962B4643C}"/>
              </a:ext>
            </a:extLst>
          </p:cNvPr>
          <p:cNvSpPr/>
          <p:nvPr/>
        </p:nvSpPr>
        <p:spPr>
          <a:xfrm>
            <a:off x="822960" y="36784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b="1" dirty="0"/>
              <a:t>Christie Henderson</a:t>
            </a:r>
          </a:p>
          <a:p>
            <a:pPr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dirty="0"/>
              <a:t>Extension Assistant</a:t>
            </a:r>
            <a:br>
              <a:rPr kumimoji="1" lang="en-US" altLang="en-US" sz="1200" dirty="0"/>
            </a:br>
            <a:r>
              <a:rPr kumimoji="1" lang="en-US" altLang="en-US" sz="1200" dirty="0"/>
              <a:t>Event Coordination/Donor Relations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9E880A-D8FD-4DA2-9280-5B7A220BD413}"/>
              </a:ext>
            </a:extLst>
          </p:cNvPr>
          <p:cNvSpPr/>
          <p:nvPr/>
        </p:nvSpPr>
        <p:spPr>
          <a:xfrm>
            <a:off x="3705625" y="36788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200" b="1" dirty="0"/>
              <a:t>Ryan Hensley</a:t>
            </a:r>
          </a:p>
          <a:p>
            <a:r>
              <a:rPr lang="en-US" altLang="en-US" sz="1200" dirty="0"/>
              <a:t>Associate Director of Development</a:t>
            </a:r>
          </a:p>
          <a:p>
            <a:r>
              <a:rPr lang="en-US" altLang="en-US" sz="1200" dirty="0"/>
              <a:t>4-H Foundation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EE58E5B-D1CC-440F-9539-72E981FC9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75" y="1392464"/>
            <a:ext cx="2285999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BFE45B-E52D-4B02-B997-291161A33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376" y="472530"/>
            <a:ext cx="1668173" cy="1651238"/>
          </a:xfrm>
          <a:prstGeom prst="rect">
            <a:avLst/>
          </a:prstGeom>
        </p:spPr>
      </p:pic>
      <p:pic>
        <p:nvPicPr>
          <p:cNvPr id="3" name="Picture 2" descr="A person standing in front of a brick building&#10;&#10;Description automatically generated with medium confidence">
            <a:extLst>
              <a:ext uri="{FF2B5EF4-FFF2-40B4-BE49-F238E27FC236}">
                <a16:creationId xmlns:a16="http://schemas.microsoft.com/office/drawing/2014/main" id="{20915B16-3CA5-33C1-20FB-EF52ABD82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475" y="1392053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95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52E6EE9-472F-4C6E-BC95-104DE43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ngolin"/>
              </a:rPr>
              <a:t>State 4-H Staff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37A913-D873-41BF-8758-7D9AF6F6206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56318" y="1571149"/>
            <a:ext cx="1377957" cy="162623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9E880A-D8FD-4DA2-9280-5B7A220BD413}"/>
              </a:ext>
            </a:extLst>
          </p:cNvPr>
          <p:cNvSpPr/>
          <p:nvPr/>
        </p:nvSpPr>
        <p:spPr>
          <a:xfrm>
            <a:off x="3705625" y="367887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200" b="1" dirty="0"/>
              <a:t>Celina Menard</a:t>
            </a:r>
          </a:p>
          <a:p>
            <a:r>
              <a:rPr lang="en-US" altLang="en-US" sz="1200" dirty="0"/>
              <a:t>4-H Communications Specialist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BFE45B-E52D-4B02-B997-291161A33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376" y="472530"/>
            <a:ext cx="1668173" cy="1651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147D14-44BE-FA4A-F9D3-A656F524674E}"/>
              </a:ext>
            </a:extLst>
          </p:cNvPr>
          <p:cNvSpPr txBox="1"/>
          <p:nvPr/>
        </p:nvSpPr>
        <p:spPr>
          <a:xfrm>
            <a:off x="673296" y="3678053"/>
            <a:ext cx="2807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b="1" dirty="0"/>
              <a:t>Morris Long</a:t>
            </a:r>
          </a:p>
          <a:p>
            <a:r>
              <a:rPr lang="en-US" altLang="en-US" sz="1400" dirty="0"/>
              <a:t>4-H Energy Education Specialist</a:t>
            </a:r>
          </a:p>
        </p:txBody>
      </p:sp>
      <p:pic>
        <p:nvPicPr>
          <p:cNvPr id="5" name="Picture 4" descr="A person standing in front of flowers&#10;&#10;Description automatically generated with medium confidence">
            <a:extLst>
              <a:ext uri="{FF2B5EF4-FFF2-40B4-BE49-F238E27FC236}">
                <a16:creationId xmlns:a16="http://schemas.microsoft.com/office/drawing/2014/main" id="{2E19E5FB-4180-C0A1-46B5-E8C5E46D4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368" y="1392053"/>
            <a:ext cx="2286000" cy="2286000"/>
          </a:xfrm>
          <a:prstGeom prst="rect">
            <a:avLst/>
          </a:prstGeom>
        </p:spPr>
      </p:pic>
      <p:pic>
        <p:nvPicPr>
          <p:cNvPr id="6" name="Picture 5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4A0CE323-6A22-61CF-58DD-CA185D930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60" y="1392053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55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52E6EE9-472F-4C6E-BC95-104DE43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ngolin"/>
              </a:rPr>
              <a:t>State 4-H Staff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055854-7F3A-46C1-B950-675643086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37A913-D873-41BF-8758-7D9AF6F6206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56318" y="1571149"/>
            <a:ext cx="1377957" cy="162623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C814D2-CF6D-45BC-B5E5-906962B4643C}"/>
              </a:ext>
            </a:extLst>
          </p:cNvPr>
          <p:cNvSpPr/>
          <p:nvPr/>
        </p:nvSpPr>
        <p:spPr>
          <a:xfrm>
            <a:off x="822960" y="367846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b="1" dirty="0"/>
              <a:t>Lynne Middleton</a:t>
            </a:r>
          </a:p>
          <a:p>
            <a:pPr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dirty="0"/>
              <a:t>Interim Curriculum Specialist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2399D0-57D5-45A2-AB2C-4912B0454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376" y="472530"/>
            <a:ext cx="1668173" cy="1651238"/>
          </a:xfrm>
          <a:prstGeom prst="rect">
            <a:avLst/>
          </a:prstGeom>
        </p:spPr>
      </p:pic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4E5E0B3B-3252-9856-B0FC-748478218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75" y="1310185"/>
            <a:ext cx="2301133" cy="23011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07A71D-29C2-E5FB-45FA-7DB4E792C2F5}"/>
              </a:ext>
            </a:extLst>
          </p:cNvPr>
          <p:cNvSpPr/>
          <p:nvPr/>
        </p:nvSpPr>
        <p:spPr>
          <a:xfrm>
            <a:off x="3597275" y="3636537"/>
            <a:ext cx="466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b="1" dirty="0"/>
              <a:t>Erin Ortiz</a:t>
            </a:r>
          </a:p>
          <a:p>
            <a:pPr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dirty="0"/>
              <a:t>Extension Specialist</a:t>
            </a:r>
          </a:p>
          <a:p>
            <a:pPr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dirty="0"/>
              <a:t>Healthy Living</a:t>
            </a:r>
          </a:p>
        </p:txBody>
      </p:sp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B916295-F8DF-829E-ECDA-69732B3E9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873" y="1310185"/>
            <a:ext cx="2373628" cy="232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99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52E6EE9-472F-4C6E-BC95-104DE43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ngolin"/>
              </a:rPr>
              <a:t>State 4-H Staff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055854-7F3A-46C1-B950-675643086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37A913-D873-41BF-8758-7D9AF6F6206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56318" y="1571149"/>
            <a:ext cx="1377957" cy="162623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C814D2-CF6D-45BC-B5E5-906962B4643C}"/>
              </a:ext>
            </a:extLst>
          </p:cNvPr>
          <p:cNvSpPr/>
          <p:nvPr/>
        </p:nvSpPr>
        <p:spPr>
          <a:xfrm>
            <a:off x="822960" y="367846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200" b="1" dirty="0"/>
              <a:t>Janiece Pigg</a:t>
            </a:r>
          </a:p>
          <a:p>
            <a:r>
              <a:rPr lang="en-US" altLang="en-US" sz="1200" dirty="0"/>
              <a:t>DEI Coordinator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DD244F-8C61-45B7-8465-E084E7042476}"/>
              </a:ext>
            </a:extLst>
          </p:cNvPr>
          <p:cNvSpPr/>
          <p:nvPr/>
        </p:nvSpPr>
        <p:spPr>
          <a:xfrm>
            <a:off x="3725443" y="36790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b="1" dirty="0"/>
              <a:t>Maya Plaster</a:t>
            </a:r>
          </a:p>
          <a:p>
            <a:pPr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dirty="0"/>
              <a:t>Assistant Director</a:t>
            </a:r>
          </a:p>
          <a:p>
            <a:pPr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dirty="0"/>
              <a:t>4-H Foundation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2399D0-57D5-45A2-AB2C-4912B0454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376" y="472530"/>
            <a:ext cx="1668173" cy="1651238"/>
          </a:xfrm>
          <a:prstGeom prst="rect">
            <a:avLst/>
          </a:prstGeom>
        </p:spPr>
      </p:pic>
      <p:pic>
        <p:nvPicPr>
          <p:cNvPr id="5" name="Picture 4" descr="A person in a red dress&#10;&#10;Description automatically generated with medium confidence">
            <a:extLst>
              <a:ext uri="{FF2B5EF4-FFF2-40B4-BE49-F238E27FC236}">
                <a16:creationId xmlns:a16="http://schemas.microsoft.com/office/drawing/2014/main" id="{F92EA354-5B75-9C1D-C2F0-3F735B77B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85" y="1351632"/>
            <a:ext cx="2286000" cy="2286000"/>
          </a:xfrm>
          <a:prstGeom prst="rect">
            <a:avLst/>
          </a:prstGeom>
        </p:spPr>
      </p:pic>
      <p:pic>
        <p:nvPicPr>
          <p:cNvPr id="2" name="Picture 1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6BDC4F72-77F3-7DAC-B0B9-1F7F1B845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689" y="1351631"/>
            <a:ext cx="1973301" cy="229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5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52E6EE9-472F-4C6E-BC95-104DE43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ngolin"/>
              </a:rPr>
              <a:t>State 4-H Staff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055854-7F3A-46C1-B950-675643086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37A913-D873-41BF-8758-7D9AF6F6206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56318" y="1571149"/>
            <a:ext cx="1377957" cy="162623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C814D2-CF6D-45BC-B5E5-906962B4643C}"/>
              </a:ext>
            </a:extLst>
          </p:cNvPr>
          <p:cNvSpPr/>
          <p:nvPr/>
        </p:nvSpPr>
        <p:spPr>
          <a:xfrm>
            <a:off x="822960" y="36784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200" b="1" dirty="0"/>
              <a:t>Aaron Spurling</a:t>
            </a:r>
          </a:p>
          <a:p>
            <a:r>
              <a:rPr lang="en-US" altLang="en-US" sz="1200" dirty="0"/>
              <a:t>Extension Specialist</a:t>
            </a:r>
          </a:p>
          <a:p>
            <a:r>
              <a:rPr lang="en-US" altLang="en-US" sz="1200" dirty="0"/>
              <a:t>Shooting Sports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9E880A-D8FD-4DA2-9280-5B7A220BD413}"/>
              </a:ext>
            </a:extLst>
          </p:cNvPr>
          <p:cNvSpPr/>
          <p:nvPr/>
        </p:nvSpPr>
        <p:spPr>
          <a:xfrm>
            <a:off x="3654155" y="36784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b="1" dirty="0"/>
              <a:t>Daniel Sarver</a:t>
            </a:r>
          </a:p>
          <a:p>
            <a:pPr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dirty="0"/>
              <a:t>Extension Specialist </a:t>
            </a:r>
          </a:p>
          <a:p>
            <a:pPr eaLnBrk="0" hangingPunct="0">
              <a:buClr>
                <a:srgbClr val="3A5047"/>
              </a:buClr>
              <a:buSzPct val="75000"/>
              <a:defRPr/>
            </a:pPr>
            <a:r>
              <a:rPr kumimoji="1" lang="en-US" altLang="en-US" sz="1200" dirty="0"/>
              <a:t>Volunteerism/Data Management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C7DACF-F27F-4E1D-AFC8-13B5215A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376" y="472530"/>
            <a:ext cx="1668173" cy="1651238"/>
          </a:xfrm>
          <a:prstGeom prst="rect">
            <a:avLst/>
          </a:prstGeom>
        </p:spPr>
      </p:pic>
      <p:pic>
        <p:nvPicPr>
          <p:cNvPr id="3" name="Picture 2" descr="A picture containing outdoor, tree, ground, person&#10;&#10;Description automatically generated">
            <a:extLst>
              <a:ext uri="{FF2B5EF4-FFF2-40B4-BE49-F238E27FC236}">
                <a16:creationId xmlns:a16="http://schemas.microsoft.com/office/drawing/2014/main" id="{2E1F94F9-37EF-6B21-5947-F1886DBD3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066" y="1310800"/>
            <a:ext cx="2286000" cy="2286000"/>
          </a:xfrm>
          <a:prstGeom prst="rect">
            <a:avLst/>
          </a:prstGeom>
        </p:spPr>
      </p:pic>
      <p:pic>
        <p:nvPicPr>
          <p:cNvPr id="6" name="Picture 5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4FBDA3FA-D3DA-21BB-2035-8379CC56F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75" y="1276581"/>
            <a:ext cx="2320219" cy="23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88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52E6EE9-472F-4C6E-BC95-104DE43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ngolin"/>
              </a:rPr>
              <a:t>Regional Staff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055854-7F3A-46C1-B950-675643086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375" y="1310800"/>
            <a:ext cx="1723442" cy="3042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C814D2-CF6D-45BC-B5E5-906962B4643C}"/>
              </a:ext>
            </a:extLst>
          </p:cNvPr>
          <p:cNvSpPr/>
          <p:nvPr/>
        </p:nvSpPr>
        <p:spPr>
          <a:xfrm>
            <a:off x="822960" y="3678463"/>
            <a:ext cx="1629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dirty="0"/>
              <a:t>Neal Smith </a:t>
            </a:r>
          </a:p>
          <a:p>
            <a:r>
              <a:rPr lang="en-US" altLang="en-US" sz="1200" dirty="0"/>
              <a:t>Regional 4-H PL</a:t>
            </a:r>
          </a:p>
          <a:p>
            <a:r>
              <a:rPr lang="en-US" altLang="en-US" sz="1200" dirty="0"/>
              <a:t>Western Region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C7DACF-F27F-4E1D-AFC8-13B5215A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376" y="472530"/>
            <a:ext cx="1668173" cy="1651238"/>
          </a:xfrm>
          <a:prstGeom prst="rect">
            <a:avLst/>
          </a:prstGeom>
        </p:spPr>
      </p:pic>
      <p:pic>
        <p:nvPicPr>
          <p:cNvPr id="6146" name="Picture 2" descr="F Neal Smith Profile Page">
            <a:extLst>
              <a:ext uri="{FF2B5EF4-FFF2-40B4-BE49-F238E27FC236}">
                <a16:creationId xmlns:a16="http://schemas.microsoft.com/office/drawing/2014/main" id="{54070447-5F6A-4DFE-AB6B-9117D655E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r="23518"/>
          <a:stretch/>
        </p:blipFill>
        <p:spPr bwMode="auto">
          <a:xfrm>
            <a:off x="895460" y="1392463"/>
            <a:ext cx="155743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BF8641-265A-4D72-B4B8-68A820137C43}"/>
              </a:ext>
            </a:extLst>
          </p:cNvPr>
          <p:cNvSpPr/>
          <p:nvPr/>
        </p:nvSpPr>
        <p:spPr>
          <a:xfrm>
            <a:off x="2804118" y="3707069"/>
            <a:ext cx="1629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dirty="0"/>
              <a:t>Melissa Henry</a:t>
            </a:r>
          </a:p>
          <a:p>
            <a:r>
              <a:rPr lang="en-US" altLang="en-US" sz="1200" dirty="0"/>
              <a:t>Regional 4-H PL</a:t>
            </a:r>
          </a:p>
          <a:p>
            <a:r>
              <a:rPr lang="en-US" altLang="en-US" sz="1200" dirty="0"/>
              <a:t>Central Region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F4CF22-1B42-484C-A1E5-784FABD1622F}"/>
              </a:ext>
            </a:extLst>
          </p:cNvPr>
          <p:cNvSpPr/>
          <p:nvPr/>
        </p:nvSpPr>
        <p:spPr>
          <a:xfrm>
            <a:off x="4746204" y="3678462"/>
            <a:ext cx="1629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dirty="0"/>
              <a:t>Mitch Beaty</a:t>
            </a:r>
          </a:p>
          <a:p>
            <a:r>
              <a:rPr lang="en-US" altLang="en-US" sz="1200" dirty="0"/>
              <a:t>Regional 4-H PL</a:t>
            </a:r>
          </a:p>
          <a:p>
            <a:r>
              <a:rPr lang="en-US" altLang="en-US" sz="1200" dirty="0"/>
              <a:t>Eastern Region</a:t>
            </a:r>
          </a:p>
        </p:txBody>
      </p:sp>
      <p:pic>
        <p:nvPicPr>
          <p:cNvPr id="6150" name="Picture 6" descr="Mitch Beaty Profile Page">
            <a:extLst>
              <a:ext uri="{FF2B5EF4-FFF2-40B4-BE49-F238E27FC236}">
                <a16:creationId xmlns:a16="http://schemas.microsoft.com/office/drawing/2014/main" id="{73593A6F-89AD-43BE-9955-8267C5A72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0"/>
          <a:stretch/>
        </p:blipFill>
        <p:spPr bwMode="auto">
          <a:xfrm>
            <a:off x="4765975" y="1392463"/>
            <a:ext cx="1629929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DE1D8B5-53DB-4D8A-99B3-F4DA6F8CE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314" y="1406087"/>
            <a:ext cx="1771164" cy="2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81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52E6EE9-472F-4C6E-BC95-104DE43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ngolin"/>
              </a:rPr>
              <a:t>4-H Center Managers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055854-7F3A-46C1-B950-675643086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375" y="1310800"/>
            <a:ext cx="1723442" cy="3042600"/>
          </a:xfrm>
        </p:spPr>
        <p:txBody>
          <a:bodyPr/>
          <a:lstStyle/>
          <a:p>
            <a:pPr>
              <a:buNone/>
            </a:pPr>
            <a:r>
              <a:rPr lang="en-US" dirty="0"/>
              <a:t>W.P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C814D2-CF6D-45BC-B5E5-906962B4643C}"/>
              </a:ext>
            </a:extLst>
          </p:cNvPr>
          <p:cNvSpPr/>
          <p:nvPr/>
        </p:nvSpPr>
        <p:spPr>
          <a:xfrm>
            <a:off x="822960" y="3678463"/>
            <a:ext cx="16299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dirty="0"/>
              <a:t>Terri Quillin </a:t>
            </a:r>
          </a:p>
          <a:p>
            <a:r>
              <a:rPr lang="en-US" altLang="en-US" sz="1200" dirty="0"/>
              <a:t>Director</a:t>
            </a:r>
          </a:p>
          <a:p>
            <a:r>
              <a:rPr lang="en-US" altLang="en-US" sz="1000" dirty="0"/>
              <a:t>W.P. Ridley 4-H Center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BF8641-265A-4D72-B4B8-68A820137C43}"/>
              </a:ext>
            </a:extLst>
          </p:cNvPr>
          <p:cNvSpPr/>
          <p:nvPr/>
        </p:nvSpPr>
        <p:spPr>
          <a:xfrm>
            <a:off x="2804118" y="3707069"/>
            <a:ext cx="16299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dirty="0"/>
              <a:t>Lacy Harnage</a:t>
            </a:r>
          </a:p>
          <a:p>
            <a:r>
              <a:rPr lang="en-US" altLang="en-US" sz="1200" dirty="0"/>
              <a:t>Director</a:t>
            </a:r>
          </a:p>
          <a:p>
            <a:r>
              <a:rPr lang="en-US" altLang="en-US" sz="1000" dirty="0"/>
              <a:t>Clyde York 4-H Center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F4CF22-1B42-484C-A1E5-784FABD1622F}"/>
              </a:ext>
            </a:extLst>
          </p:cNvPr>
          <p:cNvSpPr/>
          <p:nvPr/>
        </p:nvSpPr>
        <p:spPr>
          <a:xfrm>
            <a:off x="4746204" y="3678462"/>
            <a:ext cx="16299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dirty="0"/>
              <a:t>Scottie Fillers</a:t>
            </a:r>
          </a:p>
          <a:p>
            <a:r>
              <a:rPr lang="en-US" altLang="en-US" sz="1200" dirty="0"/>
              <a:t>Director</a:t>
            </a:r>
          </a:p>
          <a:p>
            <a:r>
              <a:rPr lang="en-US" altLang="en-US" sz="1000" dirty="0"/>
              <a:t>Clyde Austin 4-H Center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99DC4-33C6-4B6D-9216-4666693FD4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318"/>
          <a:stretch/>
        </p:blipFill>
        <p:spPr>
          <a:xfrm>
            <a:off x="947651" y="1356851"/>
            <a:ext cx="1629930" cy="2095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6A726D-CFEF-4FD0-B06B-519AB9217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80" t="27928" r="29742" b="-1"/>
          <a:stretch/>
        </p:blipFill>
        <p:spPr>
          <a:xfrm>
            <a:off x="2804118" y="1310801"/>
            <a:ext cx="1567589" cy="2141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851A32-E987-4C9E-915C-484F0BF58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15785"/>
            <a:ext cx="1907428" cy="2236427"/>
          </a:xfrm>
          <a:prstGeom prst="rect">
            <a:avLst/>
          </a:prstGeom>
        </p:spPr>
      </p:pic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BFED9F6-EBD8-1F5F-E0D2-2CAAD2516A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90" r="8908"/>
          <a:stretch/>
        </p:blipFill>
        <p:spPr>
          <a:xfrm>
            <a:off x="6617269" y="1321953"/>
            <a:ext cx="1718657" cy="2119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A04502-50E3-3F43-8CE2-F24CC8F38F2C}"/>
              </a:ext>
            </a:extLst>
          </p:cNvPr>
          <p:cNvSpPr txBox="1"/>
          <p:nvPr/>
        </p:nvSpPr>
        <p:spPr>
          <a:xfrm>
            <a:off x="6617269" y="3609212"/>
            <a:ext cx="4572000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b="1" dirty="0"/>
              <a:t>Penny Russell</a:t>
            </a:r>
          </a:p>
          <a:p>
            <a:r>
              <a:rPr lang="en-US" altLang="en-US" sz="1400" dirty="0"/>
              <a:t>Director</a:t>
            </a:r>
          </a:p>
          <a:p>
            <a:r>
              <a:rPr lang="en-US" altLang="en-US" sz="1050" dirty="0"/>
              <a:t>Lone Oaks 4-H Center</a:t>
            </a:r>
          </a:p>
        </p:txBody>
      </p:sp>
    </p:spTree>
    <p:extLst>
      <p:ext uri="{BB962C8B-B14F-4D97-AF65-F5344CB8AC3E}">
        <p14:creationId xmlns:p14="http://schemas.microsoft.com/office/powerpoint/2010/main" val="920144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Latest and Greatest </a:t>
            </a:r>
          </a:p>
        </p:txBody>
      </p:sp>
    </p:spTree>
    <p:extLst>
      <p:ext uri="{BB962C8B-B14F-4D97-AF65-F5344CB8AC3E}">
        <p14:creationId xmlns:p14="http://schemas.microsoft.com/office/powerpoint/2010/main" val="3281751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52E6EE9-472F-4C6E-BC95-104DE43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ngolin"/>
              </a:rPr>
              <a:t>4-H Enrollment is on the rise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055854-7F3A-46C1-B950-675643086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1183" y="1607063"/>
            <a:ext cx="2341712" cy="1210096"/>
          </a:xfrm>
        </p:spPr>
        <p:txBody>
          <a:bodyPr/>
          <a:lstStyle/>
          <a:p>
            <a:pPr algn="ctr">
              <a:buNone/>
            </a:pPr>
            <a:r>
              <a:rPr lang="en-US" sz="4400" b="1" dirty="0"/>
              <a:t>136,108</a:t>
            </a:r>
            <a:r>
              <a:rPr lang="en-US" b="1" dirty="0"/>
              <a:t> </a:t>
            </a:r>
          </a:p>
          <a:p>
            <a:pPr algn="ctr">
              <a:buNone/>
            </a:pPr>
            <a:r>
              <a:rPr lang="en-US" b="1" dirty="0"/>
              <a:t>Youth Enrolled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C7DACF-F27F-4E1D-AFC8-13B5215A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376" y="472530"/>
            <a:ext cx="1668173" cy="1651238"/>
          </a:xfrm>
          <a:prstGeom prst="rect">
            <a:avLst/>
          </a:prstGeom>
        </p:spPr>
      </p:pic>
      <p:pic>
        <p:nvPicPr>
          <p:cNvPr id="5" name="Graphic 4" descr="Upward trend with solid fill">
            <a:extLst>
              <a:ext uri="{FF2B5EF4-FFF2-40B4-BE49-F238E27FC236}">
                <a16:creationId xmlns:a16="http://schemas.microsoft.com/office/drawing/2014/main" id="{FC11E919-646F-331A-B2D5-6E654C835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107" y="1298149"/>
            <a:ext cx="2651729" cy="2651729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597C8B66-EF82-12EA-0D38-6E091E636CB9}"/>
              </a:ext>
            </a:extLst>
          </p:cNvPr>
          <p:cNvSpPr txBox="1">
            <a:spLocks/>
          </p:cNvSpPr>
          <p:nvPr/>
        </p:nvSpPr>
        <p:spPr>
          <a:xfrm>
            <a:off x="3814300" y="2739782"/>
            <a:ext cx="2965076" cy="12100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>
              <a:buFont typeface="Pangolin"/>
              <a:buNone/>
            </a:pPr>
            <a:r>
              <a:rPr lang="en-US" sz="4400" b="1" dirty="0"/>
              <a:t>4,908</a:t>
            </a:r>
            <a:endParaRPr lang="en-US" b="1" dirty="0"/>
          </a:p>
          <a:p>
            <a:pPr algn="ctr">
              <a:buFont typeface="Pangolin"/>
              <a:buNone/>
            </a:pPr>
            <a:r>
              <a:rPr lang="en-US" b="1" dirty="0"/>
              <a:t>In-School 4-H Clubs</a:t>
            </a:r>
          </a:p>
        </p:txBody>
      </p:sp>
    </p:spTree>
    <p:extLst>
      <p:ext uri="{BB962C8B-B14F-4D97-AF65-F5344CB8AC3E}">
        <p14:creationId xmlns:p14="http://schemas.microsoft.com/office/powerpoint/2010/main" val="7804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52E6EE9-472F-4C6E-BC95-104DE43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ngolin"/>
              </a:rPr>
              <a:t>2 New Project Areas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C7DACF-F27F-4E1D-AFC8-13B5215A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376" y="472530"/>
            <a:ext cx="1668173" cy="1651238"/>
          </a:xfrm>
          <a:prstGeom prst="rect">
            <a:avLst/>
          </a:prstGeom>
        </p:spPr>
      </p:pic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5290661A-A3ED-1FD2-27F4-30A58C722FD3}"/>
              </a:ext>
            </a:extLst>
          </p:cNvPr>
          <p:cNvSpPr txBox="1">
            <a:spLocks/>
          </p:cNvSpPr>
          <p:nvPr/>
        </p:nvSpPr>
        <p:spPr>
          <a:xfrm>
            <a:off x="866375" y="2036580"/>
            <a:ext cx="2909349" cy="817493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>
              <a:buFont typeface="Pangolin"/>
              <a:buNone/>
            </a:pPr>
            <a:r>
              <a:rPr lang="en-US" dirty="0"/>
              <a:t>Outdoor Recreation and Shooting Sports 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DB245FBD-792C-6C87-4B07-00A141B68543}"/>
              </a:ext>
            </a:extLst>
          </p:cNvPr>
          <p:cNvSpPr txBox="1">
            <a:spLocks/>
          </p:cNvSpPr>
          <p:nvPr/>
        </p:nvSpPr>
        <p:spPr>
          <a:xfrm>
            <a:off x="4030755" y="2028989"/>
            <a:ext cx="2493590" cy="817493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>
              <a:buFont typeface="Pangolin"/>
              <a:buNone/>
            </a:pPr>
            <a:r>
              <a:rPr lang="en-US"/>
              <a:t>Entrepreneurship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E9AB18-7467-3D3B-FA22-8EA5975F9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7813" y="3209622"/>
            <a:ext cx="3904691" cy="743255"/>
          </a:xfrm>
        </p:spPr>
        <p:txBody>
          <a:bodyPr/>
          <a:lstStyle/>
          <a:p>
            <a:pPr algn="ctr">
              <a:buNone/>
            </a:pPr>
            <a:r>
              <a:rPr lang="en-US" sz="2700" b="1" dirty="0"/>
              <a:t>29 Total Project Areas</a:t>
            </a:r>
          </a:p>
        </p:txBody>
      </p:sp>
    </p:spTree>
    <p:extLst>
      <p:ext uri="{BB962C8B-B14F-4D97-AF65-F5344CB8AC3E}">
        <p14:creationId xmlns:p14="http://schemas.microsoft.com/office/powerpoint/2010/main" val="200785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B84DE8-87B0-4C94-8132-CFF102CA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8508" y="441422"/>
            <a:ext cx="4955700" cy="81990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alt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Tennessee 4-H History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Tomato and canning clubs for girls</a:t>
            </a:r>
          </a:p>
          <a:p>
            <a:pPr marL="985838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Formed the basis for youth “home economics”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Corn clubs for boys</a:t>
            </a:r>
          </a:p>
          <a:p>
            <a:pPr marL="985838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Formed the basis for youth “agriculture”</a:t>
            </a:r>
          </a:p>
          <a:p>
            <a:pPr marL="642938" lvl="2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C33E5F-722B-40C4-9F53-5B0F5041BB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5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72E3CFDB-A8DE-4A64-98DD-63DEAE503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898" y="1040258"/>
            <a:ext cx="1968127" cy="131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34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52E6EE9-472F-4C6E-BC95-104DE43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ngolin"/>
              </a:rPr>
              <a:t>11 Projects to Earn Course Credit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C7DACF-F27F-4E1D-AFC8-13B5215A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376" y="472530"/>
            <a:ext cx="1668173" cy="1651238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E1E4EDC-85DC-8DED-E2CB-2DAE48C076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90" t="28259" r="11590" b="25712"/>
          <a:stretch/>
        </p:blipFill>
        <p:spPr>
          <a:xfrm>
            <a:off x="2837055" y="1916119"/>
            <a:ext cx="3823137" cy="1029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BE3E5-7BB9-C1D2-BADA-7CB261615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92" y="1851084"/>
            <a:ext cx="2047663" cy="2043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0BD3DE-C6E9-A661-B99F-02600D458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3182" y="3000489"/>
            <a:ext cx="3650066" cy="8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95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52E6EE9-472F-4C6E-BC95-104DE43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ngolin"/>
              </a:rPr>
              <a:t>Grant Funding for Counties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C7DACF-F27F-4E1D-AFC8-13B5215A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376" y="472530"/>
            <a:ext cx="1668173" cy="16512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343A98-8862-80AA-3351-292D8BAFAC09}"/>
              </a:ext>
            </a:extLst>
          </p:cNvPr>
          <p:cNvSpPr txBox="1">
            <a:spLocks/>
          </p:cNvSpPr>
          <p:nvPr/>
        </p:nvSpPr>
        <p:spPr>
          <a:xfrm>
            <a:off x="1320882" y="1789964"/>
            <a:ext cx="5171693" cy="1657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>
              <a:buFont typeface="Pangolin"/>
              <a:buNone/>
            </a:pPr>
            <a:r>
              <a:rPr lang="en-US" sz="10000" b="1" dirty="0"/>
              <a:t>$408,000</a:t>
            </a:r>
          </a:p>
        </p:txBody>
      </p:sp>
    </p:spTree>
    <p:extLst>
      <p:ext uri="{BB962C8B-B14F-4D97-AF65-F5344CB8AC3E}">
        <p14:creationId xmlns:p14="http://schemas.microsoft.com/office/powerpoint/2010/main" val="3480959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52E6EE9-472F-4C6E-BC95-104DE43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ngolin"/>
              </a:rPr>
              <a:t>100</a:t>
            </a:r>
            <a:r>
              <a:rPr lang="en-US" baseline="30000" dirty="0">
                <a:latin typeface="Pangolin"/>
              </a:rPr>
              <a:t>th</a:t>
            </a:r>
            <a:r>
              <a:rPr lang="en-US" dirty="0">
                <a:latin typeface="Pangolin"/>
              </a:rPr>
              <a:t> 4-H Roundup - 2023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C7DACF-F27F-4E1D-AFC8-13B5215A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376" y="472530"/>
            <a:ext cx="1668173" cy="1651238"/>
          </a:xfrm>
          <a:prstGeom prst="rect">
            <a:avLst/>
          </a:prstGeom>
        </p:spPr>
      </p:pic>
      <p:pic>
        <p:nvPicPr>
          <p:cNvPr id="4" name="Picture 3" descr="A large group of people posing for a photo&#10;&#10;Description automatically generated">
            <a:extLst>
              <a:ext uri="{FF2B5EF4-FFF2-40B4-BE49-F238E27FC236}">
                <a16:creationId xmlns:a16="http://schemas.microsoft.com/office/drawing/2014/main" id="{72C26157-D2F6-3703-4D1A-6A8936655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98" y="1215785"/>
            <a:ext cx="3325413" cy="1995248"/>
          </a:xfrm>
          <a:prstGeom prst="rect">
            <a:avLst/>
          </a:prstGeom>
        </p:spPr>
      </p:pic>
      <p:pic>
        <p:nvPicPr>
          <p:cNvPr id="6" name="Picture 5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BBEFEE04-617A-3A71-1E8A-F8BD1A1F5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111" y="1215784"/>
            <a:ext cx="2660329" cy="1995247"/>
          </a:xfrm>
          <a:prstGeom prst="rect">
            <a:avLst/>
          </a:prstGeom>
        </p:spPr>
      </p:pic>
      <p:pic>
        <p:nvPicPr>
          <p:cNvPr id="8" name="Picture 7" descr="A person standing at a podium with a microphone and flags behind him&#10;&#10;Description automatically generated with medium confidence">
            <a:extLst>
              <a:ext uri="{FF2B5EF4-FFF2-40B4-BE49-F238E27FC236}">
                <a16:creationId xmlns:a16="http://schemas.microsoft.com/office/drawing/2014/main" id="{C93C084B-0BEC-E5E1-F805-2E5BB37D2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573" y="2680161"/>
            <a:ext cx="2830764" cy="18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45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52E6EE9-472F-4C6E-BC95-104DE43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ngolin"/>
              </a:rPr>
              <a:t>4-H Strategic Plan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C7DACF-F27F-4E1D-AFC8-13B5215A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376" y="472530"/>
            <a:ext cx="1668173" cy="1651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6255F6-1576-EEA1-96C6-D75EA0F22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999" y="1189774"/>
            <a:ext cx="3874226" cy="324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32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52E6EE9-472F-4C6E-BC95-104DE43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ngolin"/>
              </a:rPr>
              <a:t>4-H Strategic Plan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C7DACF-F27F-4E1D-AFC8-13B5215A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376" y="472530"/>
            <a:ext cx="1668173" cy="165123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F9B57CE-B4AE-B8A1-7199-0ABF0DD07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375" y="1215785"/>
            <a:ext cx="5715960" cy="2283811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1600" dirty="0">
                <a:latin typeface="+mj-lt"/>
              </a:rPr>
              <a:t> Accelerate efforts to increase youth engagement. </a:t>
            </a:r>
          </a:p>
          <a:p>
            <a:pPr>
              <a:buBlip>
                <a:blip r:embed="rId3"/>
              </a:buBlip>
            </a:pPr>
            <a:r>
              <a:rPr lang="en-US" sz="1600" dirty="0">
                <a:latin typeface="+mj-lt"/>
              </a:rPr>
              <a:t> Establish a sustainable culture of volunteerism in every      </a:t>
            </a:r>
          </a:p>
          <a:p>
            <a:pPr>
              <a:buNone/>
            </a:pPr>
            <a:r>
              <a:rPr lang="en-US" sz="1600" dirty="0">
                <a:latin typeface="+mj-lt"/>
              </a:rPr>
              <a:t>   county. </a:t>
            </a:r>
          </a:p>
          <a:p>
            <a:pPr>
              <a:buBlip>
                <a:blip r:embed="rId3"/>
              </a:buBlip>
            </a:pPr>
            <a:r>
              <a:rPr lang="en-US" sz="1600" dirty="0">
                <a:latin typeface="+mj-lt"/>
              </a:rPr>
              <a:t> Enhance brand relevance and expand outreach. </a:t>
            </a:r>
          </a:p>
          <a:p>
            <a:pPr>
              <a:buBlip>
                <a:blip r:embed="rId3"/>
              </a:buBlip>
            </a:pPr>
            <a:r>
              <a:rPr lang="en-US" sz="1600" dirty="0">
                <a:latin typeface="+mj-lt"/>
              </a:rPr>
              <a:t> Implement fun, safe, and dynamic educational camping   </a:t>
            </a:r>
          </a:p>
          <a:p>
            <a:pPr>
              <a:buNone/>
            </a:pPr>
            <a:r>
              <a:rPr lang="en-US" sz="1600" dirty="0">
                <a:latin typeface="+mj-lt"/>
              </a:rPr>
              <a:t>   experiences. </a:t>
            </a:r>
          </a:p>
          <a:p>
            <a:pPr>
              <a:buBlip>
                <a:blip r:embed="rId3"/>
              </a:buBlip>
            </a:pPr>
            <a:r>
              <a:rPr lang="en-US" sz="1600" dirty="0">
                <a:latin typeface="+mj-lt"/>
              </a:rPr>
              <a:t> Strengthen collaboration and broaden partnerships with   </a:t>
            </a:r>
          </a:p>
          <a:p>
            <a:pPr>
              <a:buNone/>
            </a:pPr>
            <a:r>
              <a:rPr lang="en-US" sz="1600" dirty="0">
                <a:latin typeface="+mj-lt"/>
              </a:rPr>
              <a:t>   internal and external audiences. </a:t>
            </a:r>
          </a:p>
          <a:p>
            <a:pPr>
              <a:buNone/>
            </a:pP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6014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i="1" dirty="0">
                <a:solidFill>
                  <a:schemeClr val="tx1"/>
                </a:solidFill>
                <a:latin typeface="Pangolin"/>
              </a:rPr>
              <a:t>Rotations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375" y="1347080"/>
            <a:ext cx="3966600" cy="2833500"/>
          </a:xfrm>
        </p:spPr>
        <p:txBody>
          <a:bodyPr/>
          <a:lstStyle/>
          <a:p>
            <a:pPr marL="342900" lvl="0" indent="-3429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chemeClr val="tx1"/>
                </a:solidFill>
                <a:ea typeface="+mn-ea"/>
                <a:cs typeface="+mn-cs"/>
              </a:rPr>
              <a:t>Animal Science – Aaron</a:t>
            </a:r>
          </a:p>
          <a:p>
            <a:pPr marL="342900" lvl="0" indent="-3429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chemeClr val="tx1"/>
                </a:solidFill>
                <a:ea typeface="+mn-ea"/>
                <a:cs typeface="+mn-cs"/>
              </a:rPr>
              <a:t>College and Career Preparation – Lori</a:t>
            </a:r>
          </a:p>
          <a:p>
            <a:pPr marL="342900" lvl="0" indent="-3429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chemeClr val="tx1"/>
                </a:solidFill>
                <a:ea typeface="+mn-ea"/>
                <a:cs typeface="+mn-cs"/>
              </a:rPr>
              <a:t>Communications - Celina</a:t>
            </a: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chemeClr val="tx1"/>
                </a:solidFill>
                <a:ea typeface="+mn-ea"/>
                <a:cs typeface="+mn-cs"/>
              </a:rPr>
              <a:t>Healthy Living - Erin</a:t>
            </a:r>
          </a:p>
          <a:p>
            <a:pPr marL="342900" lvl="0" indent="-3429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chemeClr val="tx1"/>
                </a:solidFill>
                <a:ea typeface="+mn-ea"/>
                <a:cs typeface="+mn-cs"/>
              </a:rPr>
              <a:t>Teen Leadership, Citizenship, and International Programs – Jamie</a:t>
            </a: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chemeClr val="tx1"/>
                </a:solidFill>
                <a:ea typeface="+mn-ea"/>
                <a:cs typeface="+mn-cs"/>
              </a:rPr>
              <a:t>Volunteerism - Daniel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sz="1400" dirty="0">
              <a:solidFill>
                <a:schemeClr val="accent1"/>
              </a:solidFill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857E89C-C1A0-435C-9498-7A597BFBE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90" t="137" r="15413" b="1448"/>
          <a:stretch/>
        </p:blipFill>
        <p:spPr>
          <a:xfrm rot="153722">
            <a:off x="5535120" y="490522"/>
            <a:ext cx="2675059" cy="307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20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7C7DACF-F27F-4E1D-AFC8-13B5215A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376" y="472530"/>
            <a:ext cx="1668173" cy="1651238"/>
          </a:xfrm>
          <a:prstGeom prst="rect">
            <a:avLst/>
          </a:prstGeom>
        </p:spPr>
      </p:pic>
      <p:pic>
        <p:nvPicPr>
          <p:cNvPr id="3" name="Picture 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5DB79EE1-B852-BBD4-535D-98DB8147A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56" y="1346790"/>
            <a:ext cx="5248698" cy="26287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E1AC61-0A17-472D-930B-DAD15550E96D}"/>
              </a:ext>
            </a:extLst>
          </p:cNvPr>
          <p:cNvSpPr/>
          <p:nvPr/>
        </p:nvSpPr>
        <p:spPr>
          <a:xfrm rot="20726523">
            <a:off x="-196227" y="338550"/>
            <a:ext cx="42562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54152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7C7DACF-F27F-4E1D-AFC8-13B5215A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376" y="472530"/>
            <a:ext cx="1668173" cy="1651238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 with low confidence">
            <a:extLst>
              <a:ext uri="{FF2B5EF4-FFF2-40B4-BE49-F238E27FC236}">
                <a16:creationId xmlns:a16="http://schemas.microsoft.com/office/drawing/2014/main" id="{AC2D511D-0D25-B008-223A-38585F259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489"/>
          <a:stretch/>
        </p:blipFill>
        <p:spPr>
          <a:xfrm>
            <a:off x="1011820" y="1447432"/>
            <a:ext cx="5415930" cy="243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4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7F2450-C460-48DF-9257-64AA910C62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57779E50-8F04-4436-964B-A98472CF6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" y="-115047"/>
            <a:ext cx="6966857" cy="525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9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7F2450-C460-48DF-9257-64AA910C62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 descr="1940 Davidson 4H Canning.JPG">
            <a:extLst>
              <a:ext uri="{FF2B5EF4-FFF2-40B4-BE49-F238E27FC236}">
                <a16:creationId xmlns:a16="http://schemas.microsoft.com/office/drawing/2014/main" id="{4F36D85F-2C3A-099D-A203-EAA50FA727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3"/>
            <a:ext cx="914400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44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7F2450-C460-48DF-9257-64AA910C62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5E542965-EAA6-478B-BAAF-CB40D236F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68" y="102632"/>
            <a:ext cx="6506918" cy="493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8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 glimpse into the present…..</a:t>
            </a:r>
          </a:p>
        </p:txBody>
      </p:sp>
    </p:spTree>
    <p:extLst>
      <p:ext uri="{BB962C8B-B14F-4D97-AF65-F5344CB8AC3E}">
        <p14:creationId xmlns:p14="http://schemas.microsoft.com/office/powerpoint/2010/main" val="343635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08">
            <a:off x="5452820" y="479296"/>
            <a:ext cx="2917955" cy="288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1BAE82-8C16-F343-90BE-1A13C6A833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1" t="12706" r="5447" b="13583"/>
          <a:stretch/>
        </p:blipFill>
        <p:spPr>
          <a:xfrm>
            <a:off x="838231" y="2577040"/>
            <a:ext cx="3657600" cy="170370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3679F3-F858-6C4A-8CD5-105B17091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31" y="626634"/>
            <a:ext cx="3657600" cy="10217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884369-1077-354A-9654-EDBE44392F45}"/>
              </a:ext>
            </a:extLst>
          </p:cNvPr>
          <p:cNvSpPr txBox="1"/>
          <p:nvPr/>
        </p:nvSpPr>
        <p:spPr>
          <a:xfrm>
            <a:off x="2285245" y="1643130"/>
            <a:ext cx="763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+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AF01D4-A8D4-C14C-81F5-86E79177A00A}"/>
              </a:ext>
            </a:extLst>
          </p:cNvPr>
          <p:cNvSpPr txBox="1"/>
          <p:nvPr/>
        </p:nvSpPr>
        <p:spPr>
          <a:xfrm>
            <a:off x="4495830" y="1643130"/>
            <a:ext cx="763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=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6316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08">
            <a:off x="5452820" y="479296"/>
            <a:ext cx="2917955" cy="288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5"/>
          <p:cNvSpPr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</p:spPr>
        <p:txBody>
          <a:bodyPr/>
          <a:lstStyle/>
          <a:p>
            <a:pPr>
              <a:buNone/>
            </a:pPr>
            <a:r>
              <a:rPr lang="en-US" sz="3000" i="1" dirty="0">
                <a:solidFill>
                  <a:schemeClr val="tx1"/>
                </a:solidFill>
              </a:rPr>
              <a:t>Highlights</a:t>
            </a:r>
            <a:r>
              <a:rPr lang="en-US" sz="3000" i="1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6680" y="1583675"/>
            <a:ext cx="66669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Pangolin"/>
              </a:rPr>
              <a:t>Strong county-based program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Pangolin"/>
              </a:rPr>
              <a:t>Primarily school based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Pangolin"/>
              </a:rPr>
              <a:t>Project focused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Pangolin"/>
              </a:rPr>
              <a:t>Agent/volunteer driven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Pangolin"/>
              </a:rPr>
              <a:t>Largest 4-H “club” program </a:t>
            </a:r>
            <a:br>
              <a:rPr lang="en-US" altLang="en-US" sz="2000" dirty="0">
                <a:solidFill>
                  <a:schemeClr val="tx1"/>
                </a:solidFill>
                <a:latin typeface="Pangolin"/>
              </a:rPr>
            </a:br>
            <a:r>
              <a:rPr lang="en-US" altLang="en-US" sz="2000" dirty="0">
                <a:solidFill>
                  <a:schemeClr val="tx1"/>
                </a:solidFill>
                <a:latin typeface="Pangolin"/>
              </a:rPr>
              <a:t>in the country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02566"/>
      </p:ext>
    </p:extLst>
  </p:cSld>
  <p:clrMapOvr>
    <a:masterClrMapping/>
  </p:clrMapOvr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614</Words>
  <Application>Microsoft Office PowerPoint</Application>
  <PresentationFormat>On-screen Show (16:9)</PresentationFormat>
  <Paragraphs>157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Inconsolata</vt:lpstr>
      <vt:lpstr>Pangolin</vt:lpstr>
      <vt:lpstr>Arial Unicode MS</vt:lpstr>
      <vt:lpstr>Wingdings</vt:lpstr>
      <vt:lpstr>Arial</vt:lpstr>
      <vt:lpstr>Jaques template</vt:lpstr>
      <vt:lpstr> 4-H and Youth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glimpse into the present…..</vt:lpstr>
      <vt:lpstr>PowerPoint Presentation</vt:lpstr>
      <vt:lpstr>PowerPoint Presentation</vt:lpstr>
      <vt:lpstr>PowerPoint Presentation</vt:lpstr>
      <vt:lpstr>Delivery Methods</vt:lpstr>
      <vt:lpstr>Learning and growing</vt:lpstr>
      <vt:lpstr>Camping program</vt:lpstr>
      <vt:lpstr>Tennessee 4-H</vt:lpstr>
      <vt:lpstr>Meet our staff</vt:lpstr>
      <vt:lpstr>Administration</vt:lpstr>
      <vt:lpstr>State 4-H Staff</vt:lpstr>
      <vt:lpstr>State 4-H Staff</vt:lpstr>
      <vt:lpstr>State 4-H Staff</vt:lpstr>
      <vt:lpstr>State 4-H Staff</vt:lpstr>
      <vt:lpstr>State 4-H Staff</vt:lpstr>
      <vt:lpstr>State 4-H Staff</vt:lpstr>
      <vt:lpstr>State 4-H Staff</vt:lpstr>
      <vt:lpstr>State 4-H Staff</vt:lpstr>
      <vt:lpstr>Regional Staff</vt:lpstr>
      <vt:lpstr>4-H Center Managers</vt:lpstr>
      <vt:lpstr>Latest and Greatest </vt:lpstr>
      <vt:lpstr>4-H Enrollment is on the rise</vt:lpstr>
      <vt:lpstr>2 New Project Areas</vt:lpstr>
      <vt:lpstr>11 Projects to Earn Course Credit</vt:lpstr>
      <vt:lpstr>Grant Funding for Counties</vt:lpstr>
      <vt:lpstr>100th 4-H Roundup - 2023</vt:lpstr>
      <vt:lpstr>4-H Strategic Plan</vt:lpstr>
      <vt:lpstr>4-H Strategic Plan</vt:lpstr>
      <vt:lpstr>Rotations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Crowe, Justin</dc:creator>
  <cp:lastModifiedBy>Crowe, Justin</cp:lastModifiedBy>
  <cp:revision>99</cp:revision>
  <cp:lastPrinted>2023-03-14T20:25:18Z</cp:lastPrinted>
  <dcterms:modified xsi:type="dcterms:W3CDTF">2023-04-25T13:59:07Z</dcterms:modified>
</cp:coreProperties>
</file>